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0" r:id="rId1"/>
  </p:sldMasterIdLst>
  <p:sldIdLst>
    <p:sldId id="314" r:id="rId2"/>
    <p:sldId id="313" r:id="rId3"/>
    <p:sldId id="318" r:id="rId4"/>
    <p:sldId id="305" r:id="rId5"/>
    <p:sldId id="327" r:id="rId6"/>
    <p:sldId id="296" r:id="rId7"/>
    <p:sldId id="321" r:id="rId8"/>
    <p:sldId id="304" r:id="rId9"/>
    <p:sldId id="277" r:id="rId10"/>
    <p:sldId id="278" r:id="rId11"/>
    <p:sldId id="281" r:id="rId12"/>
    <p:sldId id="283" r:id="rId13"/>
    <p:sldId id="284" r:id="rId14"/>
    <p:sldId id="285" r:id="rId15"/>
    <p:sldId id="286" r:id="rId16"/>
    <p:sldId id="287" r:id="rId17"/>
    <p:sldId id="280" r:id="rId18"/>
    <p:sldId id="310" r:id="rId19"/>
    <p:sldId id="289" r:id="rId20"/>
    <p:sldId id="290" r:id="rId21"/>
    <p:sldId id="293" r:id="rId22"/>
    <p:sldId id="328" r:id="rId23"/>
    <p:sldId id="279" r:id="rId24"/>
    <p:sldId id="329" r:id="rId25"/>
    <p:sldId id="330" r:id="rId26"/>
    <p:sldId id="300" r:id="rId27"/>
    <p:sldId id="31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cret" initials="S" lastIdx="1" clrIdx="0">
    <p:extLst>
      <p:ext uri="{19B8F6BF-5375-455C-9EA6-DF929625EA0E}">
        <p15:presenceInfo xmlns:p15="http://schemas.microsoft.com/office/powerpoint/2012/main" userId="Secre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FFFFCC"/>
    <a:srgbClr val="FF33CC"/>
    <a:srgbClr val="FFCC00"/>
    <a:srgbClr val="339933"/>
    <a:srgbClr val="3366CC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ecret\Desktop\&#1053;&#1086;&#1074;&#1072;&#1103;%20&#1087;&#1072;&#1087;&#1082;&#1072;\&#1041;&#1091;&#1093;&#1075;&#1072;&#1083;&#1090;&#1077;&#1088;&#1080;&#1103;\&#1041;&#1102;&#1076;&#1078;&#1077;&#1090;%20&#1076;&#1083;&#1103;%20&#1075;&#1088;&#1072;&#1078;&#1076;&#1072;&#1085;\&#1056;&#1072;&#1089;&#1093;&#1086;&#1076;&#1099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3281097577213656E-2"/>
          <c:y val="7.1772768164008183E-2"/>
          <c:w val="0.94951233505450372"/>
          <c:h val="0.9173708920187793"/>
        </c:manualLayout>
      </c:layout>
      <c:pie3DChart>
        <c:varyColors val="1"/>
        <c:ser>
          <c:idx val="0"/>
          <c:order val="0"/>
          <c:spPr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2000">
                  <a:schemeClr val="accent1">
                    <a:lumMod val="7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c:spPr>
          <c:dPt>
            <c:idx val="0"/>
            <c:bubble3D val="0"/>
            <c:explosion val="7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52000">
                    <a:schemeClr val="accent1">
                      <a:lumMod val="7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00C6-44A4-89E3-D4FECA6CA0AD}"/>
              </c:ext>
            </c:extLst>
          </c:dPt>
          <c:dPt>
            <c:idx val="1"/>
            <c:bubble3D val="0"/>
            <c:explosion val="16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52000">
                    <a:schemeClr val="accent1">
                      <a:lumMod val="7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00C6-44A4-89E3-D4FECA6CA0AD}"/>
              </c:ext>
            </c:extLst>
          </c:dPt>
          <c:dPt>
            <c:idx val="2"/>
            <c:bubble3D val="0"/>
            <c:explosion val="20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52000">
                    <a:schemeClr val="accent1">
                      <a:lumMod val="7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00C6-44A4-89E3-D4FECA6CA0AD}"/>
              </c:ext>
            </c:extLst>
          </c:dPt>
          <c:dLbls>
            <c:dLbl>
              <c:idx val="0"/>
              <c:layout>
                <c:manualLayout>
                  <c:x val="-1.1502340217627407E-4"/>
                  <c:y val="0.2447859884479953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lang="en-US" sz="1600" b="1" i="0" u="none" strike="noStrike" kern="10" baseline="0">
                        <a:ln w="9525">
                          <a:noFill/>
                          <a:round/>
                          <a:headEnd/>
                          <a:tailEnd/>
                        </a:ln>
                        <a:gradFill rotWithShape="0">
                          <a:gsLst>
                            <a:gs pos="0">
                              <a:srgbClr val="3366CC"/>
                            </a:gs>
                            <a:gs pos="100000">
                              <a:srgbClr val="339933"/>
                            </a:gs>
                          </a:gsLst>
                          <a:path path="rect">
                            <a:fillToRect r="100000" b="100000"/>
                          </a:path>
                        </a:gradFill>
                        <a:effectLst>
                          <a:outerShdw dist="35921" dir="2700000" algn="ctr" rotWithShape="0">
                            <a:srgbClr val="C0C0C0">
                              <a:alpha val="80000"/>
                            </a:srgbClr>
                          </a:outerShdw>
                        </a:effectLst>
                        <a:latin typeface="Impact"/>
                        <a:ea typeface="+mn-ea"/>
                        <a:cs typeface="+mn-cs"/>
                      </a:defRPr>
                    </a:pPr>
                    <a:fld id="{FCF3D145-42D4-437B-8845-3CCDA5E1569E}" type="CATEGORYNAME">
                      <a:rPr lang="ru-RU" sz="1600" b="1" kern="10">
                        <a:ln w="9525">
                          <a:noFill/>
                          <a:round/>
                          <a:headEnd/>
                          <a:tailEnd/>
                        </a:ln>
                        <a:gradFill rotWithShape="0">
                          <a:gsLst>
                            <a:gs pos="0">
                              <a:srgbClr val="3366CC"/>
                            </a:gs>
                            <a:gs pos="100000">
                              <a:srgbClr val="339933"/>
                            </a:gs>
                          </a:gsLst>
                          <a:path path="rect">
                            <a:fillToRect r="100000" b="100000"/>
                          </a:path>
                        </a:gradFill>
                        <a:effectLst>
                          <a:outerShdw dist="35921" dir="2700000" algn="ctr" rotWithShape="0">
                            <a:srgbClr val="C0C0C0">
                              <a:alpha val="80000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pPr>
                        <a:defRPr lang="en-US" sz="1600" b="1" i="0" u="none" strike="noStrike" kern="10" baseline="0">
                          <a:ln w="9525">
                            <a:noFill/>
                            <a:round/>
                            <a:headEnd/>
                            <a:tailEnd/>
                          </a:ln>
                          <a:gradFill rotWithShape="0">
                            <a:gsLst>
                              <a:gs pos="0">
                                <a:srgbClr val="3366CC"/>
                              </a:gs>
                              <a:gs pos="100000">
                                <a:srgbClr val="339933"/>
                              </a:gs>
                            </a:gsLst>
                            <a:path path="rect">
                              <a:fillToRect r="100000" b="100000"/>
                            </a:path>
                          </a:gradFill>
                          <a:effectLst>
                            <a:outerShdw dist="35921" dir="2700000" algn="ctr" rotWithShape="0">
                              <a:srgbClr val="C0C0C0">
                                <a:alpha val="80000"/>
                              </a:srgbClr>
                            </a:outerShdw>
                          </a:effectLst>
                          <a:latin typeface="Impac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endParaRPr lang="ru-RU" sz="1600" b="1" kern="10" dirty="0">
                      <a:ln w="9525">
                        <a:noFill/>
                        <a:round/>
                        <a:headEnd/>
                        <a:tailEnd/>
                      </a:ln>
                      <a:gradFill rotWithShape="0">
                        <a:gsLst>
                          <a:gs pos="0">
                            <a:srgbClr val="3366CC"/>
                          </a:gs>
                          <a:gs pos="100000">
                            <a:srgbClr val="339933"/>
                          </a:gs>
                        </a:gsLst>
                        <a:path path="rect">
                          <a:fillToRect r="100000" b="100000"/>
                        </a:path>
                      </a:gradFill>
                      <a:effectLst>
                        <a:outerShdw dist="35921" dir="2700000" algn="ctr" rotWithShape="0">
                          <a:srgbClr val="C0C0C0">
                            <a:alpha val="80000"/>
                          </a:srgbClr>
                        </a:outerShdw>
                      </a:effectLst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  <a:p>
                    <a:pPr>
                      <a:defRPr lang="en-US" sz="1600" b="1" i="0" u="none" strike="noStrike" kern="10" baseline="0">
                        <a:ln w="9525">
                          <a:noFill/>
                          <a:round/>
                          <a:headEnd/>
                          <a:tailEnd/>
                        </a:ln>
                        <a:gradFill rotWithShape="0">
                          <a:gsLst>
                            <a:gs pos="0">
                              <a:srgbClr val="3366CC"/>
                            </a:gs>
                            <a:gs pos="100000">
                              <a:srgbClr val="339933"/>
                            </a:gs>
                          </a:gsLst>
                          <a:path path="rect">
                            <a:fillToRect r="100000" b="100000"/>
                          </a:path>
                        </a:gradFill>
                        <a:effectLst>
                          <a:outerShdw dist="35921" dir="2700000" algn="ctr" rotWithShape="0">
                            <a:srgbClr val="C0C0C0">
                              <a:alpha val="80000"/>
                            </a:srgbClr>
                          </a:outerShdw>
                        </a:effectLst>
                        <a:latin typeface="Impact"/>
                        <a:ea typeface="+mn-ea"/>
                        <a:cs typeface="+mn-cs"/>
                      </a:defRPr>
                    </a:pPr>
                    <a:r>
                      <a:rPr lang="ru-RU" sz="1600" b="1" kern="10" dirty="0">
                        <a:ln w="9525">
                          <a:noFill/>
                          <a:round/>
                          <a:headEnd/>
                          <a:tailEnd/>
                        </a:ln>
                        <a:gradFill rotWithShape="0">
                          <a:gsLst>
                            <a:gs pos="0">
                              <a:srgbClr val="3366CC"/>
                            </a:gs>
                            <a:gs pos="100000">
                              <a:srgbClr val="339933"/>
                            </a:gs>
                          </a:gsLst>
                          <a:path path="rect">
                            <a:fillToRect r="100000" b="100000"/>
                          </a:path>
                        </a:gradFill>
                        <a:effectLst>
                          <a:outerShdw dist="35921" dir="2700000" algn="ctr" rotWithShape="0">
                            <a:srgbClr val="C0C0C0">
                              <a:alpha val="80000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100</a:t>
                    </a:r>
                    <a:r>
                      <a:rPr lang="ru-RU" sz="1600" b="1" kern="10" baseline="0" dirty="0">
                        <a:ln w="9525">
                          <a:noFill/>
                          <a:round/>
                          <a:headEnd/>
                          <a:tailEnd/>
                        </a:ln>
                        <a:gradFill rotWithShape="0">
                          <a:gsLst>
                            <a:gs pos="0">
                              <a:srgbClr val="3366CC"/>
                            </a:gs>
                            <a:gs pos="100000">
                              <a:srgbClr val="339933"/>
                            </a:gs>
                          </a:gsLst>
                          <a:path path="rect">
                            <a:fillToRect r="100000" b="100000"/>
                          </a:path>
                        </a:gradFill>
                        <a:effectLst>
                          <a:outerShdw dist="35921" dir="2700000" algn="ctr" rotWithShape="0">
                            <a:srgbClr val="C0C0C0">
                              <a:alpha val="80000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млн. руб.</a:t>
                    </a:r>
                  </a:p>
                </c:rich>
              </c:tx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softEdge rad="127000"/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1600" b="1" i="0" u="none" strike="noStrike" kern="10" baseline="0">
                      <a:ln w="9525">
                        <a:noFill/>
                        <a:round/>
                        <a:headEnd/>
                        <a:tailEnd/>
                      </a:ln>
                      <a:gradFill rotWithShape="0">
                        <a:gsLst>
                          <a:gs pos="0">
                            <a:srgbClr val="3366CC"/>
                          </a:gs>
                          <a:gs pos="100000">
                            <a:srgbClr val="339933"/>
                          </a:gs>
                        </a:gsLst>
                        <a:path path="rect">
                          <a:fillToRect r="100000" b="100000"/>
                        </a:path>
                      </a:gradFill>
                      <a:effectLst>
                        <a:outerShdw dist="35921" dir="2700000" algn="ctr" rotWithShape="0">
                          <a:srgbClr val="C0C0C0">
                            <a:alpha val="80000"/>
                          </a:srgbClr>
                        </a:outerShdw>
                      </a:effectLst>
                      <a:latin typeface="Impac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164608991629472"/>
                      <c:h val="0.2230802419744048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0C6-44A4-89E3-D4FECA6CA0AD}"/>
                </c:ext>
              </c:extLst>
            </c:dLbl>
            <c:dLbl>
              <c:idx val="1"/>
              <c:layout>
                <c:manualLayout>
                  <c:x val="9.9295712490944435E-5"/>
                  <c:y val="0.1933803510227888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lang="en-US" sz="1600" b="1" i="0" u="none" strike="noStrike" kern="10" baseline="0">
                        <a:ln w="9525">
                          <a:noFill/>
                          <a:round/>
                          <a:headEnd/>
                          <a:tailEnd/>
                        </a:ln>
                        <a:gradFill rotWithShape="0">
                          <a:gsLst>
                            <a:gs pos="0">
                              <a:srgbClr val="3366CC"/>
                            </a:gs>
                            <a:gs pos="100000">
                              <a:srgbClr val="339933"/>
                            </a:gs>
                          </a:gsLst>
                          <a:path path="rect">
                            <a:fillToRect r="100000" b="100000"/>
                          </a:path>
                        </a:gradFill>
                        <a:effectLst>
                          <a:outerShdw dist="35921" dir="2700000" algn="ctr" rotWithShape="0">
                            <a:srgbClr val="C0C0C0">
                              <a:alpha val="80000"/>
                            </a:srgbClr>
                          </a:outerShdw>
                        </a:effectLst>
                        <a:latin typeface="Impact"/>
                        <a:ea typeface="+mn-ea"/>
                        <a:cs typeface="+mn-cs"/>
                      </a:defRPr>
                    </a:pPr>
                    <a:fld id="{49368410-02E1-4F55-BF02-0EB7AD793822}" type="CATEGORYNAME">
                      <a:rPr lang="ru-RU" sz="1600" b="1" kern="10" smtClean="0">
                        <a:ln w="9525">
                          <a:noFill/>
                          <a:round/>
                          <a:headEnd/>
                          <a:tailEnd/>
                        </a:ln>
                        <a:gradFill rotWithShape="0">
                          <a:gsLst>
                            <a:gs pos="0">
                              <a:srgbClr val="3366CC"/>
                            </a:gs>
                            <a:gs pos="100000">
                              <a:srgbClr val="339933"/>
                            </a:gs>
                          </a:gsLst>
                          <a:path path="rect">
                            <a:fillToRect r="100000" b="100000"/>
                          </a:path>
                        </a:gradFill>
                        <a:effectLst>
                          <a:outerShdw dist="35921" dir="2700000" algn="ctr" rotWithShape="0">
                            <a:srgbClr val="C0C0C0">
                              <a:alpha val="80000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pPr>
                        <a:defRPr lang="en-US" sz="1600" b="1" i="0" u="none" strike="noStrike" kern="10" baseline="0">
                          <a:ln w="9525">
                            <a:noFill/>
                            <a:round/>
                            <a:headEnd/>
                            <a:tailEnd/>
                          </a:ln>
                          <a:gradFill rotWithShape="0">
                            <a:gsLst>
                              <a:gs pos="0">
                                <a:srgbClr val="3366CC"/>
                              </a:gs>
                              <a:gs pos="100000">
                                <a:srgbClr val="339933"/>
                              </a:gs>
                            </a:gsLst>
                            <a:path path="rect">
                              <a:fillToRect r="100000" b="100000"/>
                            </a:path>
                          </a:gradFill>
                          <a:effectLst>
                            <a:outerShdw dist="35921" dir="2700000" algn="ctr" rotWithShape="0">
                              <a:srgbClr val="C0C0C0">
                                <a:alpha val="80000"/>
                              </a:srgbClr>
                            </a:outerShdw>
                          </a:effectLst>
                          <a:latin typeface="Impac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endParaRPr lang="ru-RU" sz="1600" b="1" kern="10" dirty="0">
                      <a:ln w="9525">
                        <a:noFill/>
                        <a:round/>
                        <a:headEnd/>
                        <a:tailEnd/>
                      </a:ln>
                      <a:gradFill rotWithShape="0">
                        <a:gsLst>
                          <a:gs pos="0">
                            <a:srgbClr val="3366CC"/>
                          </a:gs>
                          <a:gs pos="100000">
                            <a:srgbClr val="339933"/>
                          </a:gs>
                        </a:gsLst>
                        <a:path path="rect">
                          <a:fillToRect r="100000" b="100000"/>
                        </a:path>
                      </a:gradFill>
                      <a:effectLst>
                        <a:outerShdw dist="35921" dir="2700000" algn="ctr" rotWithShape="0">
                          <a:srgbClr val="C0C0C0">
                            <a:alpha val="80000"/>
                          </a:srgbClr>
                        </a:outerShdw>
                      </a:effectLst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  <a:p>
                    <a:pPr>
                      <a:defRPr lang="en-US" sz="1600" b="1" i="0" u="none" strike="noStrike" kern="10" baseline="0">
                        <a:ln w="9525">
                          <a:noFill/>
                          <a:round/>
                          <a:headEnd/>
                          <a:tailEnd/>
                        </a:ln>
                        <a:gradFill rotWithShape="0">
                          <a:gsLst>
                            <a:gs pos="0">
                              <a:srgbClr val="3366CC"/>
                            </a:gs>
                            <a:gs pos="100000">
                              <a:srgbClr val="339933"/>
                            </a:gs>
                          </a:gsLst>
                          <a:path path="rect">
                            <a:fillToRect r="100000" b="100000"/>
                          </a:path>
                        </a:gradFill>
                        <a:effectLst>
                          <a:outerShdw dist="35921" dir="2700000" algn="ctr" rotWithShape="0">
                            <a:srgbClr val="C0C0C0">
                              <a:alpha val="80000"/>
                            </a:srgbClr>
                          </a:outerShdw>
                        </a:effectLst>
                        <a:latin typeface="Impact"/>
                        <a:ea typeface="+mn-ea"/>
                        <a:cs typeface="+mn-cs"/>
                      </a:defRPr>
                    </a:pPr>
                    <a:r>
                      <a:rPr lang="ru-RU" sz="1600" b="1" kern="10" dirty="0">
                        <a:ln w="9525">
                          <a:noFill/>
                          <a:round/>
                          <a:headEnd/>
                          <a:tailEnd/>
                        </a:ln>
                        <a:gradFill rotWithShape="0">
                          <a:gsLst>
                            <a:gs pos="0">
                              <a:srgbClr val="3366CC"/>
                            </a:gs>
                            <a:gs pos="100000">
                              <a:srgbClr val="339933"/>
                            </a:gs>
                          </a:gsLst>
                          <a:path path="rect">
                            <a:fillToRect r="100000" b="100000"/>
                          </a:path>
                        </a:gradFill>
                        <a:effectLst>
                          <a:outerShdw dist="35921" dir="2700000" algn="ctr" rotWithShape="0">
                            <a:srgbClr val="C0C0C0">
                              <a:alpha val="80000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107</a:t>
                    </a:r>
                    <a:r>
                      <a:rPr lang="ru-RU" sz="1600" b="1" kern="10" baseline="0" dirty="0">
                        <a:ln w="9525">
                          <a:noFill/>
                          <a:round/>
                          <a:headEnd/>
                          <a:tailEnd/>
                        </a:ln>
                        <a:gradFill rotWithShape="0">
                          <a:gsLst>
                            <a:gs pos="0">
                              <a:srgbClr val="3366CC"/>
                            </a:gs>
                            <a:gs pos="100000">
                              <a:srgbClr val="339933"/>
                            </a:gs>
                          </a:gsLst>
                          <a:path path="rect">
                            <a:fillToRect r="100000" b="100000"/>
                          </a:path>
                        </a:gradFill>
                        <a:effectLst>
                          <a:outerShdw dist="35921" dir="2700000" algn="ctr" rotWithShape="0">
                            <a:srgbClr val="C0C0C0">
                              <a:alpha val="80000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млн. руб.</a:t>
                    </a:r>
                  </a:p>
                </c:rich>
              </c:tx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softEdge rad="127000"/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1600" b="1" i="0" u="none" strike="noStrike" kern="10" baseline="0">
                      <a:ln w="9525">
                        <a:noFill/>
                        <a:round/>
                        <a:headEnd/>
                        <a:tailEnd/>
                      </a:ln>
                      <a:gradFill rotWithShape="0">
                        <a:gsLst>
                          <a:gs pos="0">
                            <a:srgbClr val="3366CC"/>
                          </a:gs>
                          <a:gs pos="100000">
                            <a:srgbClr val="339933"/>
                          </a:gs>
                        </a:gsLst>
                        <a:path path="rect">
                          <a:fillToRect r="100000" b="100000"/>
                        </a:path>
                      </a:gradFill>
                      <a:effectLst>
                        <a:outerShdw dist="35921" dir="2700000" algn="ctr" rotWithShape="0">
                          <a:srgbClr val="C0C0C0">
                            <a:alpha val="80000"/>
                          </a:srgbClr>
                        </a:outerShdw>
                      </a:effectLst>
                      <a:latin typeface="Impac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7424639840822216"/>
                      <c:h val="0.3058558375613098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0C6-44A4-89E3-D4FECA6CA0AD}"/>
                </c:ext>
              </c:extLst>
            </c:dLbl>
            <c:dLbl>
              <c:idx val="2"/>
              <c:layout>
                <c:manualLayout>
                  <c:x val="0.19451438994405867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lang="en-US" sz="1600" b="1" i="0" u="none" strike="noStrike" kern="10" baseline="0">
                        <a:ln w="9525">
                          <a:noFill/>
                          <a:round/>
                          <a:headEnd/>
                          <a:tailEnd/>
                        </a:ln>
                        <a:gradFill rotWithShape="0">
                          <a:gsLst>
                            <a:gs pos="0">
                              <a:srgbClr val="3366CC"/>
                            </a:gs>
                            <a:gs pos="100000">
                              <a:srgbClr val="339933"/>
                            </a:gs>
                          </a:gsLst>
                          <a:path path="rect">
                            <a:fillToRect r="100000" b="100000"/>
                          </a:path>
                        </a:gradFill>
                        <a:effectLst>
                          <a:outerShdw dist="35921" dir="2700000" algn="ctr" rotWithShape="0">
                            <a:srgbClr val="C0C0C0">
                              <a:alpha val="80000"/>
                            </a:srgbClr>
                          </a:outerShdw>
                        </a:effectLst>
                        <a:latin typeface="Impact"/>
                        <a:ea typeface="+mn-ea"/>
                        <a:cs typeface="+mn-cs"/>
                      </a:defRPr>
                    </a:pPr>
                    <a:fld id="{F5DD9533-C015-4079-96E0-B853B5519B27}" type="CATEGORYNAME">
                      <a:rPr lang="ru-RU" sz="1600" b="1" kern="10">
                        <a:ln w="9525">
                          <a:noFill/>
                          <a:round/>
                          <a:headEnd/>
                          <a:tailEnd/>
                        </a:ln>
                        <a:gradFill rotWithShape="0">
                          <a:gsLst>
                            <a:gs pos="0">
                              <a:srgbClr val="3366CC"/>
                            </a:gs>
                            <a:gs pos="100000">
                              <a:srgbClr val="339933"/>
                            </a:gs>
                          </a:gsLst>
                          <a:path path="rect">
                            <a:fillToRect r="100000" b="100000"/>
                          </a:path>
                        </a:gradFill>
                        <a:effectLst>
                          <a:outerShdw dist="35921" dir="2700000" algn="ctr" rotWithShape="0">
                            <a:srgbClr val="C0C0C0">
                              <a:alpha val="80000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pPr>
                        <a:defRPr lang="en-US" sz="1600" b="1" i="0" u="none" strike="noStrike" kern="10" baseline="0">
                          <a:ln w="9525">
                            <a:noFill/>
                            <a:round/>
                            <a:headEnd/>
                            <a:tailEnd/>
                          </a:ln>
                          <a:gradFill rotWithShape="0">
                            <a:gsLst>
                              <a:gs pos="0">
                                <a:srgbClr val="3366CC"/>
                              </a:gs>
                              <a:gs pos="100000">
                                <a:srgbClr val="339933"/>
                              </a:gs>
                            </a:gsLst>
                            <a:path path="rect">
                              <a:fillToRect r="100000" b="100000"/>
                            </a:path>
                          </a:gradFill>
                          <a:effectLst>
                            <a:outerShdw dist="35921" dir="2700000" algn="ctr" rotWithShape="0">
                              <a:srgbClr val="C0C0C0">
                                <a:alpha val="80000"/>
                              </a:srgbClr>
                            </a:outerShdw>
                          </a:effectLst>
                          <a:latin typeface="Impac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endParaRPr lang="ru-RU" sz="1600" b="1" kern="10" dirty="0">
                      <a:ln w="9525">
                        <a:noFill/>
                        <a:round/>
                        <a:headEnd/>
                        <a:tailEnd/>
                      </a:ln>
                      <a:gradFill rotWithShape="0">
                        <a:gsLst>
                          <a:gs pos="0">
                            <a:srgbClr val="3366CC"/>
                          </a:gs>
                          <a:gs pos="100000">
                            <a:srgbClr val="339933"/>
                          </a:gs>
                        </a:gsLst>
                        <a:path path="rect">
                          <a:fillToRect r="100000" b="100000"/>
                        </a:path>
                      </a:gradFill>
                      <a:effectLst>
                        <a:outerShdw dist="35921" dir="2700000" algn="ctr" rotWithShape="0">
                          <a:srgbClr val="C0C0C0">
                            <a:alpha val="80000"/>
                          </a:srgbClr>
                        </a:outerShdw>
                      </a:effectLst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  <a:p>
                    <a:pPr>
                      <a:defRPr lang="en-US" sz="1600" b="1" i="0" u="none" strike="noStrike" kern="10" baseline="0">
                        <a:ln w="9525">
                          <a:noFill/>
                          <a:round/>
                          <a:headEnd/>
                          <a:tailEnd/>
                        </a:ln>
                        <a:gradFill rotWithShape="0">
                          <a:gsLst>
                            <a:gs pos="0">
                              <a:srgbClr val="3366CC"/>
                            </a:gs>
                            <a:gs pos="100000">
                              <a:srgbClr val="339933"/>
                            </a:gs>
                          </a:gsLst>
                          <a:path path="rect">
                            <a:fillToRect r="100000" b="100000"/>
                          </a:path>
                        </a:gradFill>
                        <a:effectLst>
                          <a:outerShdw dist="35921" dir="2700000" algn="ctr" rotWithShape="0">
                            <a:srgbClr val="C0C0C0">
                              <a:alpha val="80000"/>
                            </a:srgbClr>
                          </a:outerShdw>
                        </a:effectLst>
                        <a:latin typeface="Impact"/>
                        <a:ea typeface="+mn-ea"/>
                        <a:cs typeface="+mn-cs"/>
                      </a:defRPr>
                    </a:pPr>
                    <a:r>
                      <a:rPr lang="ru-RU" sz="1600" b="1" kern="10" dirty="0">
                        <a:ln w="9525">
                          <a:noFill/>
                          <a:round/>
                          <a:headEnd/>
                          <a:tailEnd/>
                        </a:ln>
                        <a:gradFill rotWithShape="0">
                          <a:gsLst>
                            <a:gs pos="0">
                              <a:srgbClr val="3366CC"/>
                            </a:gs>
                            <a:gs pos="100000">
                              <a:srgbClr val="339933"/>
                            </a:gs>
                          </a:gsLst>
                          <a:path path="rect">
                            <a:fillToRect r="100000" b="100000"/>
                          </a:path>
                        </a:gradFill>
                        <a:effectLst>
                          <a:outerShdw dist="35921" dir="2700000" algn="ctr" rotWithShape="0">
                            <a:srgbClr val="C0C0C0">
                              <a:alpha val="80000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7 млн.</a:t>
                    </a:r>
                    <a:r>
                      <a:rPr lang="ru-RU" sz="1600" b="1" kern="10" baseline="0" dirty="0">
                        <a:ln w="9525">
                          <a:noFill/>
                          <a:round/>
                          <a:headEnd/>
                          <a:tailEnd/>
                        </a:ln>
                        <a:gradFill rotWithShape="0">
                          <a:gsLst>
                            <a:gs pos="0">
                              <a:srgbClr val="3366CC"/>
                            </a:gs>
                            <a:gs pos="100000">
                              <a:srgbClr val="339933"/>
                            </a:gs>
                          </a:gsLst>
                          <a:path path="rect">
                            <a:fillToRect r="100000" b="100000"/>
                          </a:path>
                        </a:gradFill>
                        <a:effectLst>
                          <a:outerShdw dist="35921" dir="2700000" algn="ctr" rotWithShape="0">
                            <a:srgbClr val="C0C0C0">
                              <a:alpha val="80000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руб.</a:t>
                    </a:r>
                  </a:p>
                </c:rich>
              </c:tx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softEdge rad="127000"/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1600" b="1" i="0" u="none" strike="noStrike" kern="10" baseline="0">
                      <a:ln w="9525">
                        <a:noFill/>
                        <a:round/>
                        <a:headEnd/>
                        <a:tailEnd/>
                      </a:ln>
                      <a:gradFill rotWithShape="0">
                        <a:gsLst>
                          <a:gs pos="0">
                            <a:srgbClr val="3366CC"/>
                          </a:gs>
                          <a:gs pos="100000">
                            <a:srgbClr val="339933"/>
                          </a:gs>
                        </a:gsLst>
                        <a:path path="rect">
                          <a:fillToRect r="100000" b="100000"/>
                        </a:path>
                      </a:gradFill>
                      <a:effectLst>
                        <a:outerShdw dist="35921" dir="2700000" algn="ctr" rotWithShape="0">
                          <a:srgbClr val="C0C0C0">
                            <a:alpha val="80000"/>
                          </a:srgbClr>
                        </a:outerShdw>
                      </a:effectLst>
                      <a:latin typeface="Impac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0680402984125849"/>
                      <c:h val="0.2580414187856657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0C6-44A4-89E3-D4FECA6CA0AD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127000"/>
              </a:effectLst>
              <a:scene3d>
                <a:camera prst="orthographicFront"/>
                <a:lightRig rig="threePt" dir="t"/>
              </a:scene3d>
              <a:sp3d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2400" b="1" i="0" u="none" strike="noStrike" kern="10" baseline="0">
                    <a:ln w="9525">
                      <a:noFill/>
                      <a:round/>
                      <a:headEnd/>
                      <a:tailEnd/>
                    </a:ln>
                    <a:gradFill rotWithShape="0">
                      <a:gsLst>
                        <a:gs pos="0">
                          <a:srgbClr val="3366CC"/>
                        </a:gs>
                        <a:gs pos="100000">
                          <a:srgbClr val="339933"/>
                        </a:gs>
                      </a:gsLst>
                      <a:path path="rect">
                        <a:fillToRect r="100000" b="100000"/>
                      </a:path>
                    </a:gradFill>
                    <a:effectLst>
                      <a:outerShdw dist="35921" dir="2700000" algn="ctr" rotWithShape="0">
                        <a:srgbClr val="C0C0C0">
                          <a:alpha val="80000"/>
                        </a:srgbClr>
                      </a:outerShdw>
                    </a:effectLst>
                    <a:latin typeface="Impac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Лист2!$A$1:$A$3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ДЕФИЦИТ БЮДЖЕТА</c:v>
                </c:pt>
              </c:strCache>
            </c:strRef>
          </c:cat>
          <c:val>
            <c:numRef>
              <c:f>Лист2!$B$1:$B$3</c:f>
              <c:numCache>
                <c:formatCode>General</c:formatCode>
                <c:ptCount val="3"/>
                <c:pt idx="0">
                  <c:v>100337.4</c:v>
                </c:pt>
                <c:pt idx="1">
                  <c:v>107216.1</c:v>
                </c:pt>
                <c:pt idx="2">
                  <c:v>6878.7000000000116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0C6-44A4-89E3-D4FECA6CA0AD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solidFill>
          <a:schemeClr val="lt1"/>
        </a:solidFill>
        <a:ln>
          <a:solidFill>
            <a:schemeClr val="bg1"/>
          </a:solidFill>
        </a:ln>
        <a:effectLst>
          <a:softEdge rad="63500"/>
        </a:effectLst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noFill/>
      <a:round/>
    </a:ln>
    <a:effectLst>
      <a:softEdge rad="63500"/>
    </a:effectLst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2719107580086215E-2"/>
          <c:y val="0.10066919646533469"/>
          <c:w val="0.84534534072374856"/>
          <c:h val="0.81901861203295345"/>
        </c:manualLayout>
      </c:layout>
      <c:pie3DChart>
        <c:varyColors val="1"/>
        <c:ser>
          <c:idx val="0"/>
          <c:order val="0"/>
          <c:spPr>
            <a:gradFill flip="none" rotWithShape="1">
              <a:gsLst>
                <a:gs pos="38000">
                  <a:srgbClr val="00B0F0"/>
                </a:gs>
                <a:gs pos="7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</c:spPr>
          <c:explosion val="12"/>
          <c:dPt>
            <c:idx val="0"/>
            <c:bubble3D val="0"/>
            <c:spPr>
              <a:gradFill flip="none" rotWithShape="1">
                <a:gsLst>
                  <a:gs pos="38000">
                    <a:srgbClr val="00B0F0"/>
                  </a:gs>
                  <a:gs pos="7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BCD-4471-A847-BFBF4018AF2C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38000">
                    <a:srgbClr val="00B0F0"/>
                  </a:gs>
                  <a:gs pos="7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BCD-4471-A847-BFBF4018AF2C}"/>
              </c:ext>
            </c:extLst>
          </c:dPt>
          <c:dPt>
            <c:idx val="2"/>
            <c:bubble3D val="0"/>
            <c:explosion val="3"/>
            <c:spPr>
              <a:gradFill flip="none" rotWithShape="1">
                <a:gsLst>
                  <a:gs pos="38000">
                    <a:srgbClr val="00B0F0"/>
                  </a:gs>
                  <a:gs pos="7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BCD-4471-A847-BFBF4018AF2C}"/>
              </c:ext>
            </c:extLst>
          </c:dPt>
          <c:dPt>
            <c:idx val="3"/>
            <c:bubble3D val="0"/>
            <c:spPr>
              <a:gradFill flip="none" rotWithShape="1">
                <a:gsLst>
                  <a:gs pos="38000">
                    <a:srgbClr val="00B0F0"/>
                  </a:gs>
                  <a:gs pos="7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BCD-4471-A847-BFBF4018AF2C}"/>
              </c:ext>
            </c:extLst>
          </c:dPt>
          <c:dLbls>
            <c:dLbl>
              <c:idx val="0"/>
              <c:layout>
                <c:manualLayout>
                  <c:x val="0.24677554016540285"/>
                  <c:y val="8.588949987545031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8413759490517603"/>
                      <c:h val="0.1629905352739998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BCD-4471-A847-BFBF4018AF2C}"/>
                </c:ext>
              </c:extLst>
            </c:dLbl>
            <c:dLbl>
              <c:idx val="1"/>
              <c:layout>
                <c:manualLayout>
                  <c:x val="1.2570909044208652E-3"/>
                  <c:y val="3.9705176069058327E-3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noAutofit/>
                  </a:bodyPr>
                  <a:lstStyle/>
                  <a:p>
                    <a:pPr>
                      <a:defRPr lang="en-US" sz="1600" b="1" i="0" u="none" strike="noStrike" kern="10" spc="0" baseline="0">
                        <a:ln w="9525">
                          <a:noFill/>
                          <a:round/>
                          <a:headEnd/>
                          <a:tailEnd/>
                        </a:ln>
                        <a:gradFill rotWithShape="0">
                          <a:gsLst>
                            <a:gs pos="0">
                              <a:srgbClr val="3366CC"/>
                            </a:gs>
                            <a:gs pos="100000">
                              <a:srgbClr val="339933"/>
                            </a:gs>
                          </a:gsLst>
                          <a:path path="rect">
                            <a:fillToRect r="100000" b="100000"/>
                          </a:path>
                        </a:gradFill>
                        <a:effectLst>
                          <a:outerShdw dist="35921" dir="2700000" algn="ctr" rotWithShape="0">
                            <a:srgbClr val="C0C0C0">
                              <a:alpha val="80000"/>
                            </a:srgbClr>
                          </a:outerShdw>
                        </a:effectLst>
                        <a:latin typeface="Impact"/>
                        <a:ea typeface="+mn-ea"/>
                        <a:cs typeface="+mn-cs"/>
                      </a:defRPr>
                    </a:pPr>
                    <a:fld id="{B1227B66-8DB3-4D36-95AB-B238B1226C35}" type="CATEGORYNAME">
                      <a:rPr lang="ru-RU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pPr>
                        <a:defRPr lang="en-US" sz="1600" b="1" i="0" u="none" strike="noStrike" kern="10" spc="0" baseline="0">
                          <a:ln w="9525">
                            <a:noFill/>
                            <a:round/>
                            <a:headEnd/>
                            <a:tailEnd/>
                          </a:ln>
                          <a:gradFill rotWithShape="0">
                            <a:gsLst>
                              <a:gs pos="0">
                                <a:srgbClr val="3366CC"/>
                              </a:gs>
                              <a:gs pos="100000">
                                <a:srgbClr val="339933"/>
                              </a:gs>
                            </a:gsLst>
                            <a:path path="rect">
                              <a:fillToRect r="100000" b="100000"/>
                            </a:path>
                          </a:gradFill>
                          <a:effectLst>
                            <a:outerShdw dist="35921" dir="2700000" algn="ctr" rotWithShape="0">
                              <a:srgbClr val="C0C0C0">
                                <a:alpha val="80000"/>
                              </a:srgbClr>
                            </a:outerShdw>
                          </a:effectLst>
                          <a:latin typeface="Impac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baseline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
26 млн. руб.
</a:t>
                    </a:r>
                    <a:fld id="{819426C0-EEDF-4555-89E9-C1946E555773}" type="PERCENTAGE">
                      <a:rPr lang="ru-RU" baseline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pPr>
                        <a:defRPr lang="en-US" sz="1600" b="1" i="0" u="none" strike="noStrike" kern="10" spc="0" baseline="0">
                          <a:ln w="9525">
                            <a:noFill/>
                            <a:round/>
                            <a:headEnd/>
                            <a:tailEnd/>
                          </a:ln>
                          <a:gradFill rotWithShape="0">
                            <a:gsLst>
                              <a:gs pos="0">
                                <a:srgbClr val="3366CC"/>
                              </a:gs>
                              <a:gs pos="100000">
                                <a:srgbClr val="339933"/>
                              </a:gs>
                            </a:gsLst>
                            <a:path path="rect">
                              <a:fillToRect r="100000" b="100000"/>
                            </a:path>
                          </a:gradFill>
                          <a:effectLst>
                            <a:outerShdw dist="35921" dir="2700000" algn="ctr" rotWithShape="0">
                              <a:srgbClr val="C0C0C0">
                                <a:alpha val="80000"/>
                              </a:srgbClr>
                            </a:outerShdw>
                          </a:effectLst>
                          <a:latin typeface="Impact"/>
                          <a:ea typeface="+mn-ea"/>
                          <a:cs typeface="+mn-cs"/>
                        </a:defRPr>
                      </a:pPr>
                      <a:t>[ПРОЦЕНТ]</a:t>
                    </a:fld>
                    <a:endParaRPr lang="ru-RU" baseline="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c:rich>
              </c:tx>
              <c:spPr>
                <a:xfrm>
                  <a:off x="7010195" y="96016"/>
                  <a:ext cx="1918722" cy="1432402"/>
                </a:xfrm>
                <a:no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noAutofit/>
                </a:bodyPr>
                <a:lstStyle/>
                <a:p>
                  <a:pPr>
                    <a:defRPr lang="en-US" sz="1600" b="1" i="0" u="none" strike="noStrike" kern="10" spc="0" baseline="0">
                      <a:ln w="9525">
                        <a:noFill/>
                        <a:round/>
                        <a:headEnd/>
                        <a:tailEnd/>
                      </a:ln>
                      <a:gradFill rotWithShape="0">
                        <a:gsLst>
                          <a:gs pos="0">
                            <a:srgbClr val="3366CC"/>
                          </a:gs>
                          <a:gs pos="100000">
                            <a:srgbClr val="339933"/>
                          </a:gs>
                        </a:gsLst>
                        <a:path path="rect">
                          <a:fillToRect r="100000" b="100000"/>
                        </a:path>
                      </a:gradFill>
                      <a:effectLst>
                        <a:outerShdw dist="35921" dir="2700000" algn="ctr" rotWithShape="0">
                          <a:srgbClr val="C0C0C0">
                            <a:alpha val="80000"/>
                          </a:srgbClr>
                        </a:outerShdw>
                      </a:effectLst>
                      <a:latin typeface="Impac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74634"/>
                        <a:gd name="adj2" fmla="val 809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433354084624206"/>
                      <c:h val="0.2870023128042154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BCD-4471-A847-BFBF4018AF2C}"/>
                </c:ext>
              </c:extLst>
            </c:dLbl>
            <c:dLbl>
              <c:idx val="2"/>
              <c:layout>
                <c:manualLayout>
                  <c:x val="-5.2095979318499021E-8"/>
                  <c:y val="-0.10053878982772195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lang="en-US" sz="1600" b="1" i="0" u="none" strike="noStrike" kern="10" spc="0" baseline="0">
                        <a:ln w="9525">
                          <a:noFill/>
                          <a:round/>
                          <a:headEnd/>
                          <a:tailEnd/>
                        </a:ln>
                        <a:gradFill rotWithShape="0">
                          <a:gsLst>
                            <a:gs pos="0">
                              <a:srgbClr val="3366CC"/>
                            </a:gs>
                            <a:gs pos="100000">
                              <a:srgbClr val="339933"/>
                            </a:gs>
                          </a:gsLst>
                          <a:path path="rect">
                            <a:fillToRect r="100000" b="100000"/>
                          </a:path>
                        </a:gradFill>
                        <a:effectLst>
                          <a:outerShdw dist="35921" dir="2700000" algn="ctr" rotWithShape="0">
                            <a:srgbClr val="C0C0C0">
                              <a:alpha val="80000"/>
                            </a:srgbClr>
                          </a:outerShdw>
                        </a:effectLst>
                        <a:latin typeface="Impact"/>
                        <a:ea typeface="+mn-ea"/>
                        <a:cs typeface="+mn-cs"/>
                      </a:defRPr>
                    </a:pPr>
                    <a:fld id="{E890AA66-129C-40C2-842C-3D111E9034F7}" type="CATEGORYNAME">
                      <a:rPr lang="ru-RU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pPr>
                        <a:defRPr lang="en-US" sz="1600" b="1" i="0" u="none" strike="noStrike" kern="10" spc="0" baseline="0">
                          <a:ln w="9525">
                            <a:noFill/>
                            <a:round/>
                            <a:headEnd/>
                            <a:tailEnd/>
                          </a:ln>
                          <a:gradFill rotWithShape="0">
                            <a:gsLst>
                              <a:gs pos="0">
                                <a:srgbClr val="3366CC"/>
                              </a:gs>
                              <a:gs pos="100000">
                                <a:srgbClr val="339933"/>
                              </a:gs>
                            </a:gsLst>
                            <a:path path="rect">
                              <a:fillToRect r="100000" b="100000"/>
                            </a:path>
                          </a:gradFill>
                          <a:effectLst>
                            <a:outerShdw dist="35921" dir="2700000" algn="ctr" rotWithShape="0">
                              <a:srgbClr val="C0C0C0">
                                <a:alpha val="80000"/>
                              </a:srgbClr>
                            </a:outerShdw>
                          </a:effectLst>
                          <a:latin typeface="Impac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baseline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
21 млн. руб.
</a:t>
                    </a:r>
                    <a:fld id="{5DB53EDF-B8BF-4535-B043-F8AF2A278E38}" type="PERCENTAGE">
                      <a:rPr lang="ru-RU" baseline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pPr>
                        <a:defRPr lang="en-US" sz="1600" b="1" i="0" u="none" strike="noStrike" kern="10" spc="0" baseline="0">
                          <a:ln w="9525">
                            <a:noFill/>
                            <a:round/>
                            <a:headEnd/>
                            <a:tailEnd/>
                          </a:ln>
                          <a:gradFill rotWithShape="0">
                            <a:gsLst>
                              <a:gs pos="0">
                                <a:srgbClr val="3366CC"/>
                              </a:gs>
                              <a:gs pos="100000">
                                <a:srgbClr val="339933"/>
                              </a:gs>
                            </a:gsLst>
                            <a:path path="rect">
                              <a:fillToRect r="100000" b="100000"/>
                            </a:path>
                          </a:gradFill>
                          <a:effectLst>
                            <a:outerShdw dist="35921" dir="2700000" algn="ctr" rotWithShape="0">
                              <a:srgbClr val="C0C0C0">
                                <a:alpha val="80000"/>
                              </a:srgbClr>
                            </a:outerShdw>
                          </a:effectLst>
                          <a:latin typeface="Impact"/>
                          <a:ea typeface="+mn-ea"/>
                          <a:cs typeface="+mn-cs"/>
                        </a:defRPr>
                      </a:pPr>
                      <a:t>[ПРОЦЕНТ]</a:t>
                    </a:fld>
                    <a:endParaRPr lang="ru-RU" baseline="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lang="en-US" sz="1600" b="1" i="0" u="none" strike="noStrike" kern="10" spc="0" baseline="0">
                      <a:ln w="9525">
                        <a:noFill/>
                        <a:round/>
                        <a:headEnd/>
                        <a:tailEnd/>
                      </a:ln>
                      <a:gradFill rotWithShape="0">
                        <a:gsLst>
                          <a:gs pos="0">
                            <a:srgbClr val="3366CC"/>
                          </a:gs>
                          <a:gs pos="100000">
                            <a:srgbClr val="339933"/>
                          </a:gs>
                        </a:gsLst>
                        <a:path path="rect">
                          <a:fillToRect r="100000" b="100000"/>
                        </a:path>
                      </a:gradFill>
                      <a:effectLst>
                        <a:outerShdw dist="35921" dir="2700000" algn="ctr" rotWithShape="0">
                          <a:srgbClr val="C0C0C0">
                            <a:alpha val="80000"/>
                          </a:srgbClr>
                        </a:outerShdw>
                      </a:effectLst>
                      <a:latin typeface="Impac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036273010225125"/>
                      <c:h val="0.2194370927471958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BCD-4471-A847-BFBF4018AF2C}"/>
                </c:ext>
              </c:extLst>
            </c:dLbl>
            <c:dLbl>
              <c:idx val="3"/>
              <c:layout>
                <c:manualLayout>
                  <c:x val="1.2131500369411085E-2"/>
                  <c:y val="-0.3679286206466114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noAutofit/>
                  </a:bodyPr>
                  <a:lstStyle/>
                  <a:p>
                    <a:pPr>
                      <a:defRPr lang="en-US" sz="1600" b="1" i="0" u="none" strike="noStrike" kern="10" spc="0" baseline="0">
                        <a:ln w="9525">
                          <a:noFill/>
                          <a:round/>
                          <a:headEnd/>
                          <a:tailEnd/>
                        </a:ln>
                        <a:gradFill rotWithShape="0">
                          <a:gsLst>
                            <a:gs pos="0">
                              <a:srgbClr val="3366CC"/>
                            </a:gs>
                            <a:gs pos="100000">
                              <a:srgbClr val="339933"/>
                            </a:gs>
                          </a:gsLst>
                          <a:path path="rect">
                            <a:fillToRect r="100000" b="100000"/>
                          </a:path>
                        </a:gradFill>
                        <a:effectLst>
                          <a:outerShdw dist="35921" dir="2700000" algn="ctr" rotWithShape="0">
                            <a:srgbClr val="C0C0C0">
                              <a:alpha val="80000"/>
                            </a:srgbClr>
                          </a:outerShdw>
                        </a:effectLst>
                        <a:latin typeface="Impact"/>
                        <a:ea typeface="+mn-ea"/>
                        <a:cs typeface="+mn-cs"/>
                      </a:defRPr>
                    </a:pPr>
                    <a:r>
                      <a: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Ведомственные</a:t>
                    </a:r>
                    <a:r>
                      <a:rPr lang="ru-RU" baseline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целевые и муниципальные программы</a:t>
                    </a:r>
                  </a:p>
                  <a:p>
                    <a:pPr>
                      <a:defRPr lang="en-US" sz="1600" b="1" i="0" u="none" strike="noStrike" kern="10" spc="0" baseline="0">
                        <a:ln w="9525">
                          <a:noFill/>
                          <a:round/>
                          <a:headEnd/>
                          <a:tailEnd/>
                        </a:ln>
                        <a:gradFill rotWithShape="0">
                          <a:gsLst>
                            <a:gs pos="0">
                              <a:srgbClr val="3366CC"/>
                            </a:gs>
                            <a:gs pos="100000">
                              <a:srgbClr val="339933"/>
                            </a:gs>
                          </a:gsLst>
                          <a:path path="rect">
                            <a:fillToRect r="100000" b="100000"/>
                          </a:path>
                        </a:gradFill>
                        <a:effectLst>
                          <a:outerShdw dist="35921" dir="2700000" algn="ctr" rotWithShape="0">
                            <a:srgbClr val="C0C0C0">
                              <a:alpha val="80000"/>
                            </a:srgbClr>
                          </a:outerShdw>
                        </a:effectLst>
                        <a:latin typeface="Impact"/>
                        <a:ea typeface="+mn-ea"/>
                        <a:cs typeface="+mn-cs"/>
                      </a:defRPr>
                    </a:pPr>
                    <a:r>
                      <a:rPr lang="ru-RU" baseline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60 млн. руб.
</a:t>
                    </a:r>
                    <a:fld id="{28BC6CEE-93FD-4894-89F0-193CD5F89136}" type="PERCENTAGE">
                      <a:rPr lang="ru-RU" baseline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pPr>
                        <a:defRPr lang="en-US" sz="1600" b="1" i="0" u="none" strike="noStrike" kern="10" spc="0" baseline="0">
                          <a:ln w="9525">
                            <a:noFill/>
                            <a:round/>
                            <a:headEnd/>
                            <a:tailEnd/>
                          </a:ln>
                          <a:gradFill rotWithShape="0">
                            <a:gsLst>
                              <a:gs pos="0">
                                <a:srgbClr val="3366CC"/>
                              </a:gs>
                              <a:gs pos="100000">
                                <a:srgbClr val="339933"/>
                              </a:gs>
                            </a:gsLst>
                            <a:path path="rect">
                              <a:fillToRect r="100000" b="100000"/>
                            </a:path>
                          </a:gradFill>
                          <a:effectLst>
                            <a:outerShdw dist="35921" dir="2700000" algn="ctr" rotWithShape="0">
                              <a:srgbClr val="C0C0C0">
                                <a:alpha val="80000"/>
                              </a:srgbClr>
                            </a:outerShdw>
                          </a:effectLst>
                          <a:latin typeface="Impact"/>
                          <a:ea typeface="+mn-ea"/>
                          <a:cs typeface="+mn-cs"/>
                        </a:defRPr>
                      </a:pPr>
                      <a:t>[ПРОЦЕНТ]</a:t>
                    </a:fld>
                    <a:endParaRPr lang="ru-RU" baseline="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noAutofit/>
                </a:bodyPr>
                <a:lstStyle/>
                <a:p>
                  <a:pPr>
                    <a:defRPr lang="en-US" sz="1600" b="1" i="0" u="none" strike="noStrike" kern="10" spc="0" baseline="0">
                      <a:ln w="9525">
                        <a:noFill/>
                        <a:round/>
                        <a:headEnd/>
                        <a:tailEnd/>
                      </a:ln>
                      <a:gradFill rotWithShape="0">
                        <a:gsLst>
                          <a:gs pos="0">
                            <a:srgbClr val="3366CC"/>
                          </a:gs>
                          <a:gs pos="100000">
                            <a:srgbClr val="339933"/>
                          </a:gs>
                        </a:gsLst>
                        <a:path path="rect">
                          <a:fillToRect r="100000" b="100000"/>
                        </a:path>
                      </a:gradFill>
                      <a:effectLst>
                        <a:outerShdw dist="35921" dir="2700000" algn="ctr" rotWithShape="0">
                          <a:srgbClr val="C0C0C0">
                            <a:alpha val="80000"/>
                          </a:srgbClr>
                        </a:outerShdw>
                      </a:effectLst>
                      <a:latin typeface="Impac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9780257453151234"/>
                      <c:h val="0.3535883529079160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9BCD-4471-A847-BFBF4018AF2C}"/>
                </c:ext>
              </c:extLst>
            </c:dLbl>
            <c:spPr>
              <a:noFill/>
              <a:ln>
                <a:solidFill>
                  <a:srgbClr val="5FCBEF">
                    <a:lumMod val="60000"/>
                    <a:lumOff val="40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lang="en-US" sz="1600" b="1" i="0" u="none" strike="noStrike" kern="10" spc="0" baseline="0">
                    <a:ln w="9525">
                      <a:noFill/>
                      <a:round/>
                      <a:headEnd/>
                      <a:tailEnd/>
                    </a:ln>
                    <a:gradFill rotWithShape="0">
                      <a:gsLst>
                        <a:gs pos="0">
                          <a:srgbClr val="3366CC"/>
                        </a:gs>
                        <a:gs pos="100000">
                          <a:srgbClr val="339933"/>
                        </a:gs>
                      </a:gsLst>
                      <a:path path="rect">
                        <a:fillToRect r="100000" b="100000"/>
                      </a:path>
                    </a:gradFill>
                    <a:effectLst>
                      <a:outerShdw dist="35921" dir="2700000" algn="ctr" rotWithShape="0">
                        <a:srgbClr val="C0C0C0">
                          <a:alpha val="80000"/>
                        </a:srgbClr>
                      </a:outerShdw>
                    </a:effectLst>
                    <a:latin typeface="Impac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Лист1!$D$1:$D$4</c:f>
              <c:strCache>
                <c:ptCount val="4"/>
                <c:pt idx="1">
                  <c:v>Обеспечение функционирования МО УРИЦК</c:v>
                </c:pt>
                <c:pt idx="2">
                  <c:v>Социальная политика</c:v>
                </c:pt>
                <c:pt idx="3">
                  <c:v>Ведомственные целевые программы</c:v>
                </c:pt>
              </c:strCache>
            </c:strRef>
          </c:cat>
          <c:val>
            <c:numRef>
              <c:f>Лист1!$E$1:$E$4</c:f>
              <c:numCache>
                <c:formatCode>#\ ##0.0</c:formatCode>
                <c:ptCount val="4"/>
                <c:pt idx="1">
                  <c:v>26.3</c:v>
                </c:pt>
                <c:pt idx="2">
                  <c:v>14.7</c:v>
                </c:pt>
                <c:pt idx="3">
                  <c:v>59.8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BCD-4471-A847-BFBF4018AF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n>
            <a:noFill/>
          </a:ln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hyperlink" Target="http://www.urizk.spb.ru/" TargetMode="Externa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g"/></Relationships>
</file>

<file path=ppt/diagrams/_rels/data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image" Target="../media/image43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hyperlink" Target="http://www.urizk.spb.ru/" TargetMode="External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g"/></Relationships>
</file>

<file path=ppt/diagrams/_rels/drawing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image" Target="../media/image43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1A14EB-28F4-482D-86B0-D9B4648FB99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63202AB-A52C-4CC8-A990-13C81F8F28C7}">
      <dgm:prSet phldrT="[Текст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altLang="ru-RU" b="1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Бюджетном послании и Указах Президента Российской Федерации</a:t>
          </a:r>
          <a:endParaRPr lang="ru-RU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445BD4D-32A3-43C5-9834-E0813F5CE43C}" type="parTrans" cxnId="{823E13D0-8E4C-48A6-A725-F214E267885A}">
      <dgm:prSet/>
      <dgm:spPr/>
      <dgm:t>
        <a:bodyPr/>
        <a:lstStyle/>
        <a:p>
          <a:endParaRPr lang="ru-RU"/>
        </a:p>
      </dgm:t>
    </dgm:pt>
    <dgm:pt modelId="{A0B278E0-A814-4734-9D53-BF711623210D}" type="sibTrans" cxnId="{823E13D0-8E4C-48A6-A725-F214E267885A}">
      <dgm:prSet/>
      <dgm:spPr/>
      <dgm:t>
        <a:bodyPr/>
        <a:lstStyle/>
        <a:p>
          <a:endParaRPr lang="ru-RU"/>
        </a:p>
      </dgm:t>
    </dgm:pt>
    <dgm:pt modelId="{829B4EF6-ED08-41FA-9A43-ABAF4F5450D1}">
      <dgm:prSet phldrT="[Текст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altLang="ru-RU" b="1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Прогнозе социально-экономического развития МО УРИЦК</a:t>
          </a:r>
          <a:endParaRPr lang="ru-RU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0C6AD8F-C9A7-4302-9370-FA66DCD1ED23}" type="parTrans" cxnId="{64600E21-C9F5-4A24-99D9-5F578F9B7557}">
      <dgm:prSet/>
      <dgm:spPr/>
      <dgm:t>
        <a:bodyPr/>
        <a:lstStyle/>
        <a:p>
          <a:endParaRPr lang="ru-RU"/>
        </a:p>
      </dgm:t>
    </dgm:pt>
    <dgm:pt modelId="{8BFDBF48-70CE-4D5D-91B5-FC904FD89823}" type="sibTrans" cxnId="{64600E21-C9F5-4A24-99D9-5F578F9B7557}">
      <dgm:prSet/>
      <dgm:spPr/>
      <dgm:t>
        <a:bodyPr/>
        <a:lstStyle/>
        <a:p>
          <a:endParaRPr lang="ru-RU"/>
        </a:p>
      </dgm:t>
    </dgm:pt>
    <dgm:pt modelId="{0F46DFFF-5FDD-4852-94A4-689C835590D9}">
      <dgm:prSet phldrT="[Текст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altLang="ru-RU" b="1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Основных направлениях бюджетной и налоговой политики МО УРИЦК</a:t>
          </a:r>
          <a:endParaRPr lang="ru-RU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49CE89E-9C48-4D91-9263-6E650B3BB841}" type="parTrans" cxnId="{AC6F2219-AFDD-4D1A-B3EE-F65ECFA5754E}">
      <dgm:prSet/>
      <dgm:spPr/>
      <dgm:t>
        <a:bodyPr/>
        <a:lstStyle/>
        <a:p>
          <a:endParaRPr lang="ru-RU"/>
        </a:p>
      </dgm:t>
    </dgm:pt>
    <dgm:pt modelId="{716038E9-62AF-40B1-95F6-2776381F8AF9}" type="sibTrans" cxnId="{AC6F2219-AFDD-4D1A-B3EE-F65ECFA5754E}">
      <dgm:prSet/>
      <dgm:spPr/>
      <dgm:t>
        <a:bodyPr/>
        <a:lstStyle/>
        <a:p>
          <a:endParaRPr lang="ru-RU"/>
        </a:p>
      </dgm:t>
    </dgm:pt>
    <dgm:pt modelId="{76F675A0-98D3-43F2-A21D-088CB506CAD2}" type="pres">
      <dgm:prSet presAssocID="{121A14EB-28F4-482D-86B0-D9B4648FB99C}" presName="Name0" presStyleCnt="0">
        <dgm:presLayoutVars>
          <dgm:chMax val="7"/>
          <dgm:chPref val="7"/>
          <dgm:dir/>
        </dgm:presLayoutVars>
      </dgm:prSet>
      <dgm:spPr/>
    </dgm:pt>
    <dgm:pt modelId="{5E8BB4A0-14DB-404F-8FF1-DE9B35CA3803}" type="pres">
      <dgm:prSet presAssocID="{121A14EB-28F4-482D-86B0-D9B4648FB99C}" presName="Name1" presStyleCnt="0"/>
      <dgm:spPr/>
    </dgm:pt>
    <dgm:pt modelId="{1D2E4F1A-C1A3-42CA-B13F-F8EA23F8D1B8}" type="pres">
      <dgm:prSet presAssocID="{121A14EB-28F4-482D-86B0-D9B4648FB99C}" presName="cycle" presStyleCnt="0"/>
      <dgm:spPr/>
    </dgm:pt>
    <dgm:pt modelId="{7CA23ADF-7345-48D1-B3EF-1BCDAD2A6B92}" type="pres">
      <dgm:prSet presAssocID="{121A14EB-28F4-482D-86B0-D9B4648FB99C}" presName="srcNode" presStyleLbl="node1" presStyleIdx="0" presStyleCnt="3"/>
      <dgm:spPr/>
    </dgm:pt>
    <dgm:pt modelId="{E1D6C30E-2AAC-4A33-BBD6-E902F1740EF5}" type="pres">
      <dgm:prSet presAssocID="{121A14EB-28F4-482D-86B0-D9B4648FB99C}" presName="conn" presStyleLbl="parChTrans1D2" presStyleIdx="0" presStyleCnt="1" custLinFactNeighborX="122"/>
      <dgm:spPr/>
    </dgm:pt>
    <dgm:pt modelId="{1AB2C329-24D3-4CBF-B47D-4487013E6178}" type="pres">
      <dgm:prSet presAssocID="{121A14EB-28F4-482D-86B0-D9B4648FB99C}" presName="extraNode" presStyleLbl="node1" presStyleIdx="0" presStyleCnt="3"/>
      <dgm:spPr/>
    </dgm:pt>
    <dgm:pt modelId="{119EDA40-63F1-4610-9526-BB0D2199E81A}" type="pres">
      <dgm:prSet presAssocID="{121A14EB-28F4-482D-86B0-D9B4648FB99C}" presName="dstNode" presStyleLbl="node1" presStyleIdx="0" presStyleCnt="3"/>
      <dgm:spPr/>
    </dgm:pt>
    <dgm:pt modelId="{71FA483E-050C-499D-9098-0B71835F288F}" type="pres">
      <dgm:prSet presAssocID="{663202AB-A52C-4CC8-A990-13C81F8F28C7}" presName="text_1" presStyleLbl="node1" presStyleIdx="0" presStyleCnt="3">
        <dgm:presLayoutVars>
          <dgm:bulletEnabled val="1"/>
        </dgm:presLayoutVars>
      </dgm:prSet>
      <dgm:spPr/>
    </dgm:pt>
    <dgm:pt modelId="{4EA49940-3E37-41CE-BC0D-84B9766A2D59}" type="pres">
      <dgm:prSet presAssocID="{663202AB-A52C-4CC8-A990-13C81F8F28C7}" presName="accent_1" presStyleCnt="0"/>
      <dgm:spPr/>
    </dgm:pt>
    <dgm:pt modelId="{FF7214B9-DB5A-49AE-8D16-4C9ABDD3B164}" type="pres">
      <dgm:prSet presAssocID="{663202AB-A52C-4CC8-A990-13C81F8F28C7}" presName="accentRepeatNode" presStyleLbl="solidFgAcc1" presStyleIdx="0" presStyleCnt="3"/>
      <dgm:spPr/>
    </dgm:pt>
    <dgm:pt modelId="{6BBC7873-440F-42EE-9576-916B6E5093CB}" type="pres">
      <dgm:prSet presAssocID="{829B4EF6-ED08-41FA-9A43-ABAF4F5450D1}" presName="text_2" presStyleLbl="node1" presStyleIdx="1" presStyleCnt="3">
        <dgm:presLayoutVars>
          <dgm:bulletEnabled val="1"/>
        </dgm:presLayoutVars>
      </dgm:prSet>
      <dgm:spPr/>
    </dgm:pt>
    <dgm:pt modelId="{07DBD8CF-EF5B-40C7-892B-D0133E177742}" type="pres">
      <dgm:prSet presAssocID="{829B4EF6-ED08-41FA-9A43-ABAF4F5450D1}" presName="accent_2" presStyleCnt="0"/>
      <dgm:spPr/>
    </dgm:pt>
    <dgm:pt modelId="{4C474387-1056-4C32-A017-817DEBA3975B}" type="pres">
      <dgm:prSet presAssocID="{829B4EF6-ED08-41FA-9A43-ABAF4F5450D1}" presName="accentRepeatNode" presStyleLbl="solidFgAcc1" presStyleIdx="1" presStyleCnt="3"/>
      <dgm:spPr/>
    </dgm:pt>
    <dgm:pt modelId="{C3BD070D-22BE-4F22-BD7E-2DCD0BCBDA2C}" type="pres">
      <dgm:prSet presAssocID="{0F46DFFF-5FDD-4852-94A4-689C835590D9}" presName="text_3" presStyleLbl="node1" presStyleIdx="2" presStyleCnt="3">
        <dgm:presLayoutVars>
          <dgm:bulletEnabled val="1"/>
        </dgm:presLayoutVars>
      </dgm:prSet>
      <dgm:spPr/>
    </dgm:pt>
    <dgm:pt modelId="{076805BE-A2C4-47C5-96C5-99D67A25F416}" type="pres">
      <dgm:prSet presAssocID="{0F46DFFF-5FDD-4852-94A4-689C835590D9}" presName="accent_3" presStyleCnt="0"/>
      <dgm:spPr/>
    </dgm:pt>
    <dgm:pt modelId="{ACBDA494-2ED1-48AC-9DA3-FA6BA2BD98CF}" type="pres">
      <dgm:prSet presAssocID="{0F46DFFF-5FDD-4852-94A4-689C835590D9}" presName="accentRepeatNode" presStyleLbl="solidFgAcc1" presStyleIdx="2" presStyleCnt="3"/>
      <dgm:spPr/>
    </dgm:pt>
  </dgm:ptLst>
  <dgm:cxnLst>
    <dgm:cxn modelId="{FD3FB212-6578-4676-A282-E71D3D0C4589}" type="presOf" srcId="{663202AB-A52C-4CC8-A990-13C81F8F28C7}" destId="{71FA483E-050C-499D-9098-0B71835F288F}" srcOrd="0" destOrd="0" presId="urn:microsoft.com/office/officeart/2008/layout/VerticalCurvedList"/>
    <dgm:cxn modelId="{AC6F2219-AFDD-4D1A-B3EE-F65ECFA5754E}" srcId="{121A14EB-28F4-482D-86B0-D9B4648FB99C}" destId="{0F46DFFF-5FDD-4852-94A4-689C835590D9}" srcOrd="2" destOrd="0" parTransId="{249CE89E-9C48-4D91-9263-6E650B3BB841}" sibTransId="{716038E9-62AF-40B1-95F6-2776381F8AF9}"/>
    <dgm:cxn modelId="{A4AD7F1C-06F9-4C98-8A82-31DEAAF366A2}" type="presOf" srcId="{121A14EB-28F4-482D-86B0-D9B4648FB99C}" destId="{76F675A0-98D3-43F2-A21D-088CB506CAD2}" srcOrd="0" destOrd="0" presId="urn:microsoft.com/office/officeart/2008/layout/VerticalCurvedList"/>
    <dgm:cxn modelId="{64600E21-C9F5-4A24-99D9-5F578F9B7557}" srcId="{121A14EB-28F4-482D-86B0-D9B4648FB99C}" destId="{829B4EF6-ED08-41FA-9A43-ABAF4F5450D1}" srcOrd="1" destOrd="0" parTransId="{D0C6AD8F-C9A7-4302-9370-FA66DCD1ED23}" sibTransId="{8BFDBF48-70CE-4D5D-91B5-FC904FD89823}"/>
    <dgm:cxn modelId="{B7115421-FF33-466E-B58D-E122C7755E82}" type="presOf" srcId="{A0B278E0-A814-4734-9D53-BF711623210D}" destId="{E1D6C30E-2AAC-4A33-BBD6-E902F1740EF5}" srcOrd="0" destOrd="0" presId="urn:microsoft.com/office/officeart/2008/layout/VerticalCurvedList"/>
    <dgm:cxn modelId="{9928BC5E-478E-40B8-92C2-8A966B02CE48}" type="presOf" srcId="{0F46DFFF-5FDD-4852-94A4-689C835590D9}" destId="{C3BD070D-22BE-4F22-BD7E-2DCD0BCBDA2C}" srcOrd="0" destOrd="0" presId="urn:microsoft.com/office/officeart/2008/layout/VerticalCurvedList"/>
    <dgm:cxn modelId="{5C0A5B60-ADB8-4034-99BB-A1CA0C4CA726}" type="presOf" srcId="{829B4EF6-ED08-41FA-9A43-ABAF4F5450D1}" destId="{6BBC7873-440F-42EE-9576-916B6E5093CB}" srcOrd="0" destOrd="0" presId="urn:microsoft.com/office/officeart/2008/layout/VerticalCurvedList"/>
    <dgm:cxn modelId="{823E13D0-8E4C-48A6-A725-F214E267885A}" srcId="{121A14EB-28F4-482D-86B0-D9B4648FB99C}" destId="{663202AB-A52C-4CC8-A990-13C81F8F28C7}" srcOrd="0" destOrd="0" parTransId="{0445BD4D-32A3-43C5-9834-E0813F5CE43C}" sibTransId="{A0B278E0-A814-4734-9D53-BF711623210D}"/>
    <dgm:cxn modelId="{BE2EA276-5AFE-4D00-A4D7-B23B0085E582}" type="presParOf" srcId="{76F675A0-98D3-43F2-A21D-088CB506CAD2}" destId="{5E8BB4A0-14DB-404F-8FF1-DE9B35CA3803}" srcOrd="0" destOrd="0" presId="urn:microsoft.com/office/officeart/2008/layout/VerticalCurvedList"/>
    <dgm:cxn modelId="{CCDFE31C-2FF7-4983-8880-92520874B844}" type="presParOf" srcId="{5E8BB4A0-14DB-404F-8FF1-DE9B35CA3803}" destId="{1D2E4F1A-C1A3-42CA-B13F-F8EA23F8D1B8}" srcOrd="0" destOrd="0" presId="urn:microsoft.com/office/officeart/2008/layout/VerticalCurvedList"/>
    <dgm:cxn modelId="{91CF0A65-C842-4178-8D4D-032DCA74A06C}" type="presParOf" srcId="{1D2E4F1A-C1A3-42CA-B13F-F8EA23F8D1B8}" destId="{7CA23ADF-7345-48D1-B3EF-1BCDAD2A6B92}" srcOrd="0" destOrd="0" presId="urn:microsoft.com/office/officeart/2008/layout/VerticalCurvedList"/>
    <dgm:cxn modelId="{1F78B5D7-29C1-4957-AAF5-17884505EB1F}" type="presParOf" srcId="{1D2E4F1A-C1A3-42CA-B13F-F8EA23F8D1B8}" destId="{E1D6C30E-2AAC-4A33-BBD6-E902F1740EF5}" srcOrd="1" destOrd="0" presId="urn:microsoft.com/office/officeart/2008/layout/VerticalCurvedList"/>
    <dgm:cxn modelId="{2E363199-9520-4438-97FC-B6A229384A5B}" type="presParOf" srcId="{1D2E4F1A-C1A3-42CA-B13F-F8EA23F8D1B8}" destId="{1AB2C329-24D3-4CBF-B47D-4487013E6178}" srcOrd="2" destOrd="0" presId="urn:microsoft.com/office/officeart/2008/layout/VerticalCurvedList"/>
    <dgm:cxn modelId="{5557ED6C-033B-4638-85EE-5AA69312CB3B}" type="presParOf" srcId="{1D2E4F1A-C1A3-42CA-B13F-F8EA23F8D1B8}" destId="{119EDA40-63F1-4610-9526-BB0D2199E81A}" srcOrd="3" destOrd="0" presId="urn:microsoft.com/office/officeart/2008/layout/VerticalCurvedList"/>
    <dgm:cxn modelId="{CC54619F-9791-48AA-84E6-7029546E328F}" type="presParOf" srcId="{5E8BB4A0-14DB-404F-8FF1-DE9B35CA3803}" destId="{71FA483E-050C-499D-9098-0B71835F288F}" srcOrd="1" destOrd="0" presId="urn:microsoft.com/office/officeart/2008/layout/VerticalCurvedList"/>
    <dgm:cxn modelId="{CE79C1FB-1160-44FB-B085-72B4F7DC36D4}" type="presParOf" srcId="{5E8BB4A0-14DB-404F-8FF1-DE9B35CA3803}" destId="{4EA49940-3E37-41CE-BC0D-84B9766A2D59}" srcOrd="2" destOrd="0" presId="urn:microsoft.com/office/officeart/2008/layout/VerticalCurvedList"/>
    <dgm:cxn modelId="{D13A8113-410E-458E-BB9B-15E52B87A1C6}" type="presParOf" srcId="{4EA49940-3E37-41CE-BC0D-84B9766A2D59}" destId="{FF7214B9-DB5A-49AE-8D16-4C9ABDD3B164}" srcOrd="0" destOrd="0" presId="urn:microsoft.com/office/officeart/2008/layout/VerticalCurvedList"/>
    <dgm:cxn modelId="{A571AEF9-DEC1-4135-83EF-2AFF8A4C1667}" type="presParOf" srcId="{5E8BB4A0-14DB-404F-8FF1-DE9B35CA3803}" destId="{6BBC7873-440F-42EE-9576-916B6E5093CB}" srcOrd="3" destOrd="0" presId="urn:microsoft.com/office/officeart/2008/layout/VerticalCurvedList"/>
    <dgm:cxn modelId="{57814B9E-6A77-47C7-924C-527570750725}" type="presParOf" srcId="{5E8BB4A0-14DB-404F-8FF1-DE9B35CA3803}" destId="{07DBD8CF-EF5B-40C7-892B-D0133E177742}" srcOrd="4" destOrd="0" presId="urn:microsoft.com/office/officeart/2008/layout/VerticalCurvedList"/>
    <dgm:cxn modelId="{E348A29A-6359-4E0D-ADAD-5E5A14545055}" type="presParOf" srcId="{07DBD8CF-EF5B-40C7-892B-D0133E177742}" destId="{4C474387-1056-4C32-A017-817DEBA3975B}" srcOrd="0" destOrd="0" presId="urn:microsoft.com/office/officeart/2008/layout/VerticalCurvedList"/>
    <dgm:cxn modelId="{24305DC1-71A3-4EC8-BD6A-3BBEE936D31B}" type="presParOf" srcId="{5E8BB4A0-14DB-404F-8FF1-DE9B35CA3803}" destId="{C3BD070D-22BE-4F22-BD7E-2DCD0BCBDA2C}" srcOrd="5" destOrd="0" presId="urn:microsoft.com/office/officeart/2008/layout/VerticalCurvedList"/>
    <dgm:cxn modelId="{261EEFC5-1C89-454B-BC1C-C1625782A9D5}" type="presParOf" srcId="{5E8BB4A0-14DB-404F-8FF1-DE9B35CA3803}" destId="{076805BE-A2C4-47C5-96C5-99D67A25F416}" srcOrd="6" destOrd="0" presId="urn:microsoft.com/office/officeart/2008/layout/VerticalCurvedList"/>
    <dgm:cxn modelId="{B72ADE0A-984C-497A-A910-800E55CFB5B1}" type="presParOf" srcId="{076805BE-A2C4-47C5-96C5-99D67A25F416}" destId="{ACBDA494-2ED1-48AC-9DA3-FA6BA2BD98C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79E248D-A7A8-46C5-851E-5CD04D917A0E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7187D17-76A7-43DE-B2C0-D1C5F6C29F16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4D9EAE1E-4381-401C-A46B-A66B25FA1856}" type="parTrans" cxnId="{1D26D621-EB7E-488C-ADD3-C5A36983795B}">
      <dgm:prSet/>
      <dgm:spPr/>
      <dgm:t>
        <a:bodyPr/>
        <a:lstStyle/>
        <a:p>
          <a:endParaRPr lang="ru-RU"/>
        </a:p>
      </dgm:t>
    </dgm:pt>
    <dgm:pt modelId="{972767A5-1D72-450E-AC13-0D0F48EDC52A}" type="sibTrans" cxnId="{1D26D621-EB7E-488C-ADD3-C5A36983795B}">
      <dgm:prSet/>
      <dgm:spPr/>
      <dgm:t>
        <a:bodyPr/>
        <a:lstStyle/>
        <a:p>
          <a:endParaRPr lang="ru-RU"/>
        </a:p>
      </dgm:t>
    </dgm:pt>
    <dgm:pt modelId="{B1ABD4B3-25FD-4EC4-961F-63B21C299C6C}">
      <dgm:prSet phldrT="[Текст]" custT="1"/>
      <dgm:spPr/>
      <dgm:t>
        <a:bodyPr/>
        <a:lstStyle/>
        <a:p>
          <a:pPr algn="just"/>
          <a:r>
            <a:rPr lang="ru-RU" sz="1600" b="1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приобщение и адаптация к труду несовершеннолетних граждан</a:t>
          </a:r>
          <a:endParaRPr lang="ru-RU" sz="1600" dirty="0"/>
        </a:p>
      </dgm:t>
    </dgm:pt>
    <dgm:pt modelId="{6F4FACD5-FF8B-47A3-998E-33227DFD8685}" type="parTrans" cxnId="{C80E5C3E-7009-4C93-A2ED-F97B9405626D}">
      <dgm:prSet/>
      <dgm:spPr/>
      <dgm:t>
        <a:bodyPr/>
        <a:lstStyle/>
        <a:p>
          <a:endParaRPr lang="ru-RU"/>
        </a:p>
      </dgm:t>
    </dgm:pt>
    <dgm:pt modelId="{C6C159D7-2D83-4645-B0C0-65C113FEEFBC}" type="sibTrans" cxnId="{C80E5C3E-7009-4C93-A2ED-F97B9405626D}">
      <dgm:prSet/>
      <dgm:spPr/>
      <dgm:t>
        <a:bodyPr/>
        <a:lstStyle/>
        <a:p>
          <a:endParaRPr lang="ru-RU"/>
        </a:p>
      </dgm:t>
    </dgm:pt>
    <dgm:pt modelId="{13B413B3-46E0-4864-BF02-AEE0C3AE8CA4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D7142DE3-853A-4BD7-BB8C-CF17BFD7BA86}" type="parTrans" cxnId="{A1C960BB-540D-4BA4-A5F8-1C24C5778684}">
      <dgm:prSet/>
      <dgm:spPr/>
      <dgm:t>
        <a:bodyPr/>
        <a:lstStyle/>
        <a:p>
          <a:endParaRPr lang="ru-RU"/>
        </a:p>
      </dgm:t>
    </dgm:pt>
    <dgm:pt modelId="{BF92F750-0705-4DCA-9BA3-405A25F894E9}" type="sibTrans" cxnId="{A1C960BB-540D-4BA4-A5F8-1C24C5778684}">
      <dgm:prSet/>
      <dgm:spPr/>
      <dgm:t>
        <a:bodyPr/>
        <a:lstStyle/>
        <a:p>
          <a:endParaRPr lang="ru-RU"/>
        </a:p>
      </dgm:t>
    </dgm:pt>
    <dgm:pt modelId="{8CBE7471-F921-4CBE-B1B1-CA0E9F896E51}">
      <dgm:prSet phldrT="[Текст]" custT="1"/>
      <dgm:spPr/>
      <dgm:t>
        <a:bodyPr/>
        <a:lstStyle/>
        <a:p>
          <a:pPr algn="just"/>
          <a:r>
            <a:rPr lang="ru-RU" sz="1600" b="1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получение ими начальных профессиональных навыков</a:t>
          </a:r>
          <a:endParaRPr lang="ru-RU" sz="1600" dirty="0"/>
        </a:p>
      </dgm:t>
    </dgm:pt>
    <dgm:pt modelId="{32E8A6B8-44D0-4147-9BA8-B45299780115}" type="parTrans" cxnId="{3D69C486-6E5F-4427-9C47-48FB7FB3AEE9}">
      <dgm:prSet/>
      <dgm:spPr/>
      <dgm:t>
        <a:bodyPr/>
        <a:lstStyle/>
        <a:p>
          <a:endParaRPr lang="ru-RU"/>
        </a:p>
      </dgm:t>
    </dgm:pt>
    <dgm:pt modelId="{A6D5BFDE-9C58-4F00-94C6-1852DB6A0F8D}" type="sibTrans" cxnId="{3D69C486-6E5F-4427-9C47-48FB7FB3AEE9}">
      <dgm:prSet/>
      <dgm:spPr/>
      <dgm:t>
        <a:bodyPr/>
        <a:lstStyle/>
        <a:p>
          <a:endParaRPr lang="ru-RU"/>
        </a:p>
      </dgm:t>
    </dgm:pt>
    <dgm:pt modelId="{EC0C17EB-3A55-4D06-8106-B99D9B1AF59F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3CB7AB7A-9A57-4600-ADA3-1FE152D232D7}" type="parTrans" cxnId="{3EF3E30A-AADB-4FD5-A341-2476F78D3334}">
      <dgm:prSet/>
      <dgm:spPr/>
      <dgm:t>
        <a:bodyPr/>
        <a:lstStyle/>
        <a:p>
          <a:endParaRPr lang="ru-RU"/>
        </a:p>
      </dgm:t>
    </dgm:pt>
    <dgm:pt modelId="{01328DA0-E520-4203-8E4E-0187D713B605}" type="sibTrans" cxnId="{3EF3E30A-AADB-4FD5-A341-2476F78D3334}">
      <dgm:prSet/>
      <dgm:spPr/>
      <dgm:t>
        <a:bodyPr/>
        <a:lstStyle/>
        <a:p>
          <a:endParaRPr lang="ru-RU"/>
        </a:p>
      </dgm:t>
    </dgm:pt>
    <dgm:pt modelId="{E3BF0735-9482-4971-BBD9-3991D7306F2C}">
      <dgm:prSet phldrT="[Текст]" custT="1"/>
      <dgm:spPr/>
      <dgm:t>
        <a:bodyPr/>
        <a:lstStyle/>
        <a:p>
          <a:pPr algn="just"/>
          <a:r>
            <a:rPr lang="ru-RU" sz="1400" b="1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возрастание занятости как  сдерживающий фактор роста количества правонарушений и противоправных действий в подростковой среде</a:t>
          </a:r>
          <a:endParaRPr lang="ru-RU" sz="1400" dirty="0"/>
        </a:p>
      </dgm:t>
    </dgm:pt>
    <dgm:pt modelId="{40F89A65-61DC-42A5-A30C-DD1FBD5ED2E5}" type="parTrans" cxnId="{0BFD2198-A6F8-4C85-B7BA-F3FBF101F649}">
      <dgm:prSet/>
      <dgm:spPr/>
      <dgm:t>
        <a:bodyPr/>
        <a:lstStyle/>
        <a:p>
          <a:endParaRPr lang="ru-RU"/>
        </a:p>
      </dgm:t>
    </dgm:pt>
    <dgm:pt modelId="{3F2D0B25-A583-49D9-9A60-D5563FE61B54}" type="sibTrans" cxnId="{0BFD2198-A6F8-4C85-B7BA-F3FBF101F649}">
      <dgm:prSet/>
      <dgm:spPr/>
      <dgm:t>
        <a:bodyPr/>
        <a:lstStyle/>
        <a:p>
          <a:endParaRPr lang="ru-RU"/>
        </a:p>
      </dgm:t>
    </dgm:pt>
    <dgm:pt modelId="{84EFD282-7AC8-4024-82A4-250522B14D5C}" type="pres">
      <dgm:prSet presAssocID="{079E248D-A7A8-46C5-851E-5CD04D917A0E}" presName="Name0" presStyleCnt="0">
        <dgm:presLayoutVars>
          <dgm:chMax/>
          <dgm:chPref/>
          <dgm:dir/>
        </dgm:presLayoutVars>
      </dgm:prSet>
      <dgm:spPr/>
    </dgm:pt>
    <dgm:pt modelId="{B8322E7F-43DC-4CB4-98D5-85A346DC3216}" type="pres">
      <dgm:prSet presAssocID="{57187D17-76A7-43DE-B2C0-D1C5F6C29F16}" presName="parenttextcomposite" presStyleCnt="0"/>
      <dgm:spPr/>
    </dgm:pt>
    <dgm:pt modelId="{2650502A-A7EE-417E-B598-B35CA2D3360A}" type="pres">
      <dgm:prSet presAssocID="{57187D17-76A7-43DE-B2C0-D1C5F6C29F16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D512F1C6-6EA9-4EBE-A05A-EC9B6E5AE8EE}" type="pres">
      <dgm:prSet presAssocID="{57187D17-76A7-43DE-B2C0-D1C5F6C29F16}" presName="composite" presStyleCnt="0"/>
      <dgm:spPr/>
    </dgm:pt>
    <dgm:pt modelId="{D2123FFD-5360-4202-949A-6CC9B2D5CDBB}" type="pres">
      <dgm:prSet presAssocID="{57187D17-76A7-43DE-B2C0-D1C5F6C29F16}" presName="chevron1" presStyleLbl="alignNode1" presStyleIdx="0" presStyleCnt="21"/>
      <dgm:spPr/>
    </dgm:pt>
    <dgm:pt modelId="{D9CB7371-4631-4BBE-A019-D562EC4542B1}" type="pres">
      <dgm:prSet presAssocID="{57187D17-76A7-43DE-B2C0-D1C5F6C29F16}" presName="chevron2" presStyleLbl="alignNode1" presStyleIdx="1" presStyleCnt="21"/>
      <dgm:spPr/>
    </dgm:pt>
    <dgm:pt modelId="{03A8C9C9-D8EE-451F-A32C-4B98210B81B6}" type="pres">
      <dgm:prSet presAssocID="{57187D17-76A7-43DE-B2C0-D1C5F6C29F16}" presName="chevron3" presStyleLbl="alignNode1" presStyleIdx="2" presStyleCnt="21"/>
      <dgm:spPr/>
    </dgm:pt>
    <dgm:pt modelId="{BD7FBC0C-77B7-43BC-921E-5AD8DD9AE213}" type="pres">
      <dgm:prSet presAssocID="{57187D17-76A7-43DE-B2C0-D1C5F6C29F16}" presName="chevron4" presStyleLbl="alignNode1" presStyleIdx="3" presStyleCnt="21"/>
      <dgm:spPr/>
    </dgm:pt>
    <dgm:pt modelId="{1F3AE994-1338-4467-85BF-448AA978D821}" type="pres">
      <dgm:prSet presAssocID="{57187D17-76A7-43DE-B2C0-D1C5F6C29F16}" presName="chevron5" presStyleLbl="alignNode1" presStyleIdx="4" presStyleCnt="21"/>
      <dgm:spPr/>
    </dgm:pt>
    <dgm:pt modelId="{74C0BEC5-A06D-43F6-B5CE-841961AA21E7}" type="pres">
      <dgm:prSet presAssocID="{57187D17-76A7-43DE-B2C0-D1C5F6C29F16}" presName="chevron6" presStyleLbl="alignNode1" presStyleIdx="5" presStyleCnt="21"/>
      <dgm:spPr/>
    </dgm:pt>
    <dgm:pt modelId="{CB852939-2660-4B06-95CB-148F2B60379F}" type="pres">
      <dgm:prSet presAssocID="{57187D17-76A7-43DE-B2C0-D1C5F6C29F16}" presName="chevron7" presStyleLbl="alignNode1" presStyleIdx="6" presStyleCnt="21"/>
      <dgm:spPr/>
    </dgm:pt>
    <dgm:pt modelId="{DC24E9E9-90D9-442A-BD00-F0A5AE6597BE}" type="pres">
      <dgm:prSet presAssocID="{57187D17-76A7-43DE-B2C0-D1C5F6C29F16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</dgm:pt>
    <dgm:pt modelId="{51682378-2FBA-4E18-B001-63B74343A763}" type="pres">
      <dgm:prSet presAssocID="{972767A5-1D72-450E-AC13-0D0F48EDC52A}" presName="sibTrans" presStyleCnt="0"/>
      <dgm:spPr/>
    </dgm:pt>
    <dgm:pt modelId="{61F3735C-9632-4494-8908-BFB8DE7751BA}" type="pres">
      <dgm:prSet presAssocID="{13B413B3-46E0-4864-BF02-AEE0C3AE8CA4}" presName="parenttextcomposite" presStyleCnt="0"/>
      <dgm:spPr/>
    </dgm:pt>
    <dgm:pt modelId="{94911DF0-7A4B-4ECF-9BC2-A8E85ACA9E71}" type="pres">
      <dgm:prSet presAssocID="{13B413B3-46E0-4864-BF02-AEE0C3AE8CA4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05264A99-DE67-45B6-BB47-19135EC6A828}" type="pres">
      <dgm:prSet presAssocID="{13B413B3-46E0-4864-BF02-AEE0C3AE8CA4}" presName="composite" presStyleCnt="0"/>
      <dgm:spPr/>
    </dgm:pt>
    <dgm:pt modelId="{253ED064-7D2A-4C62-AE6A-5AC37329B1A3}" type="pres">
      <dgm:prSet presAssocID="{13B413B3-46E0-4864-BF02-AEE0C3AE8CA4}" presName="chevron1" presStyleLbl="alignNode1" presStyleIdx="7" presStyleCnt="21"/>
      <dgm:spPr/>
    </dgm:pt>
    <dgm:pt modelId="{94B975D5-5FAD-4490-B867-26BA0850612E}" type="pres">
      <dgm:prSet presAssocID="{13B413B3-46E0-4864-BF02-AEE0C3AE8CA4}" presName="chevron2" presStyleLbl="alignNode1" presStyleIdx="8" presStyleCnt="21"/>
      <dgm:spPr/>
    </dgm:pt>
    <dgm:pt modelId="{C3ED8A54-D248-4108-9310-645E934E3F1F}" type="pres">
      <dgm:prSet presAssocID="{13B413B3-46E0-4864-BF02-AEE0C3AE8CA4}" presName="chevron3" presStyleLbl="alignNode1" presStyleIdx="9" presStyleCnt="21"/>
      <dgm:spPr/>
    </dgm:pt>
    <dgm:pt modelId="{DA6854CE-9A17-4747-8566-0FD0FFCE13EF}" type="pres">
      <dgm:prSet presAssocID="{13B413B3-46E0-4864-BF02-AEE0C3AE8CA4}" presName="chevron4" presStyleLbl="alignNode1" presStyleIdx="10" presStyleCnt="21"/>
      <dgm:spPr/>
    </dgm:pt>
    <dgm:pt modelId="{DCEB8CC6-552A-498F-8730-83DAE730B9CD}" type="pres">
      <dgm:prSet presAssocID="{13B413B3-46E0-4864-BF02-AEE0C3AE8CA4}" presName="chevron5" presStyleLbl="alignNode1" presStyleIdx="11" presStyleCnt="21"/>
      <dgm:spPr/>
    </dgm:pt>
    <dgm:pt modelId="{E6E1229A-B469-4839-9CC9-99F9993D8DD8}" type="pres">
      <dgm:prSet presAssocID="{13B413B3-46E0-4864-BF02-AEE0C3AE8CA4}" presName="chevron6" presStyleLbl="alignNode1" presStyleIdx="12" presStyleCnt="21"/>
      <dgm:spPr/>
    </dgm:pt>
    <dgm:pt modelId="{2003B929-6668-4004-8FA6-83379F4B394E}" type="pres">
      <dgm:prSet presAssocID="{13B413B3-46E0-4864-BF02-AEE0C3AE8CA4}" presName="chevron7" presStyleLbl="alignNode1" presStyleIdx="13" presStyleCnt="21"/>
      <dgm:spPr/>
    </dgm:pt>
    <dgm:pt modelId="{A3F18F69-8CB2-4F7A-B2F1-C728DE6C5BA8}" type="pres">
      <dgm:prSet presAssocID="{13B413B3-46E0-4864-BF02-AEE0C3AE8CA4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</dgm:pt>
    <dgm:pt modelId="{DB356C17-90C4-4E4A-BB95-B9178065BC04}" type="pres">
      <dgm:prSet presAssocID="{BF92F750-0705-4DCA-9BA3-405A25F894E9}" presName="sibTrans" presStyleCnt="0"/>
      <dgm:spPr/>
    </dgm:pt>
    <dgm:pt modelId="{4D0D01E0-0DA9-4FEB-874A-B8F111B283EA}" type="pres">
      <dgm:prSet presAssocID="{EC0C17EB-3A55-4D06-8106-B99D9B1AF59F}" presName="parenttextcomposite" presStyleCnt="0"/>
      <dgm:spPr/>
    </dgm:pt>
    <dgm:pt modelId="{14E1F323-135F-4DDE-9D44-93146862A1C2}" type="pres">
      <dgm:prSet presAssocID="{EC0C17EB-3A55-4D06-8106-B99D9B1AF59F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FC85F3F5-D601-4E99-A963-E79C82360110}" type="pres">
      <dgm:prSet presAssocID="{EC0C17EB-3A55-4D06-8106-B99D9B1AF59F}" presName="composite" presStyleCnt="0"/>
      <dgm:spPr/>
    </dgm:pt>
    <dgm:pt modelId="{3A39CD6A-509E-47C1-9DD1-4920375F400F}" type="pres">
      <dgm:prSet presAssocID="{EC0C17EB-3A55-4D06-8106-B99D9B1AF59F}" presName="chevron1" presStyleLbl="alignNode1" presStyleIdx="14" presStyleCnt="21"/>
      <dgm:spPr/>
    </dgm:pt>
    <dgm:pt modelId="{8FC2F188-8AF4-4044-BFED-0CF8DD67C0AC}" type="pres">
      <dgm:prSet presAssocID="{EC0C17EB-3A55-4D06-8106-B99D9B1AF59F}" presName="chevron2" presStyleLbl="alignNode1" presStyleIdx="15" presStyleCnt="21"/>
      <dgm:spPr/>
    </dgm:pt>
    <dgm:pt modelId="{E267FE0F-E577-4122-BB2C-067C987F6395}" type="pres">
      <dgm:prSet presAssocID="{EC0C17EB-3A55-4D06-8106-B99D9B1AF59F}" presName="chevron3" presStyleLbl="alignNode1" presStyleIdx="16" presStyleCnt="21"/>
      <dgm:spPr/>
    </dgm:pt>
    <dgm:pt modelId="{BA0C8A0C-419C-4EF9-A319-E4CBFE19E13D}" type="pres">
      <dgm:prSet presAssocID="{EC0C17EB-3A55-4D06-8106-B99D9B1AF59F}" presName="chevron4" presStyleLbl="alignNode1" presStyleIdx="17" presStyleCnt="21"/>
      <dgm:spPr/>
    </dgm:pt>
    <dgm:pt modelId="{BC65DAA6-C289-4020-B692-47B88F97AAFC}" type="pres">
      <dgm:prSet presAssocID="{EC0C17EB-3A55-4D06-8106-B99D9B1AF59F}" presName="chevron5" presStyleLbl="alignNode1" presStyleIdx="18" presStyleCnt="21"/>
      <dgm:spPr/>
    </dgm:pt>
    <dgm:pt modelId="{C03C93C9-7A2F-4F59-9702-CB17E34A3805}" type="pres">
      <dgm:prSet presAssocID="{EC0C17EB-3A55-4D06-8106-B99D9B1AF59F}" presName="chevron6" presStyleLbl="alignNode1" presStyleIdx="19" presStyleCnt="21"/>
      <dgm:spPr/>
    </dgm:pt>
    <dgm:pt modelId="{88B33F2D-51FF-4492-B12F-D754E99FF014}" type="pres">
      <dgm:prSet presAssocID="{EC0C17EB-3A55-4D06-8106-B99D9B1AF59F}" presName="chevron7" presStyleLbl="alignNode1" presStyleIdx="20" presStyleCnt="21"/>
      <dgm:spPr/>
    </dgm:pt>
    <dgm:pt modelId="{D4EFCE86-2C5D-4667-8971-832E3BDDD3CA}" type="pres">
      <dgm:prSet presAssocID="{EC0C17EB-3A55-4D06-8106-B99D9B1AF59F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</dgm:pt>
  </dgm:ptLst>
  <dgm:cxnLst>
    <dgm:cxn modelId="{3EF3E30A-AADB-4FD5-A341-2476F78D3334}" srcId="{079E248D-A7A8-46C5-851E-5CD04D917A0E}" destId="{EC0C17EB-3A55-4D06-8106-B99D9B1AF59F}" srcOrd="2" destOrd="0" parTransId="{3CB7AB7A-9A57-4600-ADA3-1FE152D232D7}" sibTransId="{01328DA0-E520-4203-8E4E-0187D713B605}"/>
    <dgm:cxn modelId="{18A78715-46D8-4D47-98C3-39983E7E3AC4}" type="presOf" srcId="{B1ABD4B3-25FD-4EC4-961F-63B21C299C6C}" destId="{DC24E9E9-90D9-442A-BD00-F0A5AE6597BE}" srcOrd="0" destOrd="0" presId="urn:microsoft.com/office/officeart/2008/layout/VerticalAccentList"/>
    <dgm:cxn modelId="{1D26D621-EB7E-488C-ADD3-C5A36983795B}" srcId="{079E248D-A7A8-46C5-851E-5CD04D917A0E}" destId="{57187D17-76A7-43DE-B2C0-D1C5F6C29F16}" srcOrd="0" destOrd="0" parTransId="{4D9EAE1E-4381-401C-A46B-A66B25FA1856}" sibTransId="{972767A5-1D72-450E-AC13-0D0F48EDC52A}"/>
    <dgm:cxn modelId="{1C8E8D22-8FE5-436E-B94E-FBA1DEA53677}" type="presOf" srcId="{E3BF0735-9482-4971-BBD9-3991D7306F2C}" destId="{D4EFCE86-2C5D-4667-8971-832E3BDDD3CA}" srcOrd="0" destOrd="0" presId="urn:microsoft.com/office/officeart/2008/layout/VerticalAccentList"/>
    <dgm:cxn modelId="{4DF97531-2F6A-439E-8A11-460C344D359C}" type="presOf" srcId="{8CBE7471-F921-4CBE-B1B1-CA0E9F896E51}" destId="{A3F18F69-8CB2-4F7A-B2F1-C728DE6C5BA8}" srcOrd="0" destOrd="0" presId="urn:microsoft.com/office/officeart/2008/layout/VerticalAccentList"/>
    <dgm:cxn modelId="{C80E5C3E-7009-4C93-A2ED-F97B9405626D}" srcId="{57187D17-76A7-43DE-B2C0-D1C5F6C29F16}" destId="{B1ABD4B3-25FD-4EC4-961F-63B21C299C6C}" srcOrd="0" destOrd="0" parTransId="{6F4FACD5-FF8B-47A3-998E-33227DFD8685}" sibTransId="{C6C159D7-2D83-4645-B0C0-65C113FEEFBC}"/>
    <dgm:cxn modelId="{FA1EC563-7CB6-457B-A5EB-E13D697E7DA0}" type="presOf" srcId="{EC0C17EB-3A55-4D06-8106-B99D9B1AF59F}" destId="{14E1F323-135F-4DDE-9D44-93146862A1C2}" srcOrd="0" destOrd="0" presId="urn:microsoft.com/office/officeart/2008/layout/VerticalAccentList"/>
    <dgm:cxn modelId="{3FB65E6F-63EA-46C9-BBEA-BD140A170FE1}" type="presOf" srcId="{079E248D-A7A8-46C5-851E-5CD04D917A0E}" destId="{84EFD282-7AC8-4024-82A4-250522B14D5C}" srcOrd="0" destOrd="0" presId="urn:microsoft.com/office/officeart/2008/layout/VerticalAccentList"/>
    <dgm:cxn modelId="{16C8F352-7FB2-4E00-A9E2-49A602188C6D}" type="presOf" srcId="{57187D17-76A7-43DE-B2C0-D1C5F6C29F16}" destId="{2650502A-A7EE-417E-B598-B35CA2D3360A}" srcOrd="0" destOrd="0" presId="urn:microsoft.com/office/officeart/2008/layout/VerticalAccentList"/>
    <dgm:cxn modelId="{3D69C486-6E5F-4427-9C47-48FB7FB3AEE9}" srcId="{13B413B3-46E0-4864-BF02-AEE0C3AE8CA4}" destId="{8CBE7471-F921-4CBE-B1B1-CA0E9F896E51}" srcOrd="0" destOrd="0" parTransId="{32E8A6B8-44D0-4147-9BA8-B45299780115}" sibTransId="{A6D5BFDE-9C58-4F00-94C6-1852DB6A0F8D}"/>
    <dgm:cxn modelId="{0BFD2198-A6F8-4C85-B7BA-F3FBF101F649}" srcId="{EC0C17EB-3A55-4D06-8106-B99D9B1AF59F}" destId="{E3BF0735-9482-4971-BBD9-3991D7306F2C}" srcOrd="0" destOrd="0" parTransId="{40F89A65-61DC-42A5-A30C-DD1FBD5ED2E5}" sibTransId="{3F2D0B25-A583-49D9-9A60-D5563FE61B54}"/>
    <dgm:cxn modelId="{A1C960BB-540D-4BA4-A5F8-1C24C5778684}" srcId="{079E248D-A7A8-46C5-851E-5CD04D917A0E}" destId="{13B413B3-46E0-4864-BF02-AEE0C3AE8CA4}" srcOrd="1" destOrd="0" parTransId="{D7142DE3-853A-4BD7-BB8C-CF17BFD7BA86}" sibTransId="{BF92F750-0705-4DCA-9BA3-405A25F894E9}"/>
    <dgm:cxn modelId="{B8FF21DD-19EF-4C50-B633-BF4ED68F92F0}" type="presOf" srcId="{13B413B3-46E0-4864-BF02-AEE0C3AE8CA4}" destId="{94911DF0-7A4B-4ECF-9BC2-A8E85ACA9E71}" srcOrd="0" destOrd="0" presId="urn:microsoft.com/office/officeart/2008/layout/VerticalAccentList"/>
    <dgm:cxn modelId="{0B367BEC-30F5-42EF-91E9-DA12A175AA2B}" type="presParOf" srcId="{84EFD282-7AC8-4024-82A4-250522B14D5C}" destId="{B8322E7F-43DC-4CB4-98D5-85A346DC3216}" srcOrd="0" destOrd="0" presId="urn:microsoft.com/office/officeart/2008/layout/VerticalAccentList"/>
    <dgm:cxn modelId="{B17EE89E-23E2-471D-9E6E-55B03B8D2949}" type="presParOf" srcId="{B8322E7F-43DC-4CB4-98D5-85A346DC3216}" destId="{2650502A-A7EE-417E-B598-B35CA2D3360A}" srcOrd="0" destOrd="0" presId="urn:microsoft.com/office/officeart/2008/layout/VerticalAccentList"/>
    <dgm:cxn modelId="{71705E44-4872-4E77-802F-9A65CD832F32}" type="presParOf" srcId="{84EFD282-7AC8-4024-82A4-250522B14D5C}" destId="{D512F1C6-6EA9-4EBE-A05A-EC9B6E5AE8EE}" srcOrd="1" destOrd="0" presId="urn:microsoft.com/office/officeart/2008/layout/VerticalAccentList"/>
    <dgm:cxn modelId="{3FC4C63C-7DA0-41F1-AADA-5C92B85A4149}" type="presParOf" srcId="{D512F1C6-6EA9-4EBE-A05A-EC9B6E5AE8EE}" destId="{D2123FFD-5360-4202-949A-6CC9B2D5CDBB}" srcOrd="0" destOrd="0" presId="urn:microsoft.com/office/officeart/2008/layout/VerticalAccentList"/>
    <dgm:cxn modelId="{620991CA-A5A9-45AF-AFAD-8FDCF0D31DFA}" type="presParOf" srcId="{D512F1C6-6EA9-4EBE-A05A-EC9B6E5AE8EE}" destId="{D9CB7371-4631-4BBE-A019-D562EC4542B1}" srcOrd="1" destOrd="0" presId="urn:microsoft.com/office/officeart/2008/layout/VerticalAccentList"/>
    <dgm:cxn modelId="{EBB6424D-CBD0-480A-8B92-5BCBC48F7741}" type="presParOf" srcId="{D512F1C6-6EA9-4EBE-A05A-EC9B6E5AE8EE}" destId="{03A8C9C9-D8EE-451F-A32C-4B98210B81B6}" srcOrd="2" destOrd="0" presId="urn:microsoft.com/office/officeart/2008/layout/VerticalAccentList"/>
    <dgm:cxn modelId="{D1993B73-835D-4287-94E0-F2B4B57DCB20}" type="presParOf" srcId="{D512F1C6-6EA9-4EBE-A05A-EC9B6E5AE8EE}" destId="{BD7FBC0C-77B7-43BC-921E-5AD8DD9AE213}" srcOrd="3" destOrd="0" presId="urn:microsoft.com/office/officeart/2008/layout/VerticalAccentList"/>
    <dgm:cxn modelId="{4C6A1217-81BB-4698-8E3B-B958F9EC7564}" type="presParOf" srcId="{D512F1C6-6EA9-4EBE-A05A-EC9B6E5AE8EE}" destId="{1F3AE994-1338-4467-85BF-448AA978D821}" srcOrd="4" destOrd="0" presId="urn:microsoft.com/office/officeart/2008/layout/VerticalAccentList"/>
    <dgm:cxn modelId="{96281D2E-2B65-4F82-9C14-CAC425F13B5E}" type="presParOf" srcId="{D512F1C6-6EA9-4EBE-A05A-EC9B6E5AE8EE}" destId="{74C0BEC5-A06D-43F6-B5CE-841961AA21E7}" srcOrd="5" destOrd="0" presId="urn:microsoft.com/office/officeart/2008/layout/VerticalAccentList"/>
    <dgm:cxn modelId="{FA6AD323-F006-42F6-925A-B685C676D4F2}" type="presParOf" srcId="{D512F1C6-6EA9-4EBE-A05A-EC9B6E5AE8EE}" destId="{CB852939-2660-4B06-95CB-148F2B60379F}" srcOrd="6" destOrd="0" presId="urn:microsoft.com/office/officeart/2008/layout/VerticalAccentList"/>
    <dgm:cxn modelId="{99B136D2-A720-4042-B87F-FF5B964F1400}" type="presParOf" srcId="{D512F1C6-6EA9-4EBE-A05A-EC9B6E5AE8EE}" destId="{DC24E9E9-90D9-442A-BD00-F0A5AE6597BE}" srcOrd="7" destOrd="0" presId="urn:microsoft.com/office/officeart/2008/layout/VerticalAccentList"/>
    <dgm:cxn modelId="{62616C38-0559-4B75-8BE0-8DA5354459AB}" type="presParOf" srcId="{84EFD282-7AC8-4024-82A4-250522B14D5C}" destId="{51682378-2FBA-4E18-B001-63B74343A763}" srcOrd="2" destOrd="0" presId="urn:microsoft.com/office/officeart/2008/layout/VerticalAccentList"/>
    <dgm:cxn modelId="{E0EB15C4-AFFE-4EB4-9FEA-BB8EAC284670}" type="presParOf" srcId="{84EFD282-7AC8-4024-82A4-250522B14D5C}" destId="{61F3735C-9632-4494-8908-BFB8DE7751BA}" srcOrd="3" destOrd="0" presId="urn:microsoft.com/office/officeart/2008/layout/VerticalAccentList"/>
    <dgm:cxn modelId="{1C0E40F8-8ACA-44A0-BD95-527FD2AF8BAF}" type="presParOf" srcId="{61F3735C-9632-4494-8908-BFB8DE7751BA}" destId="{94911DF0-7A4B-4ECF-9BC2-A8E85ACA9E71}" srcOrd="0" destOrd="0" presId="urn:microsoft.com/office/officeart/2008/layout/VerticalAccentList"/>
    <dgm:cxn modelId="{E00A7CBD-0AE7-4502-BED9-819AB18F17AC}" type="presParOf" srcId="{84EFD282-7AC8-4024-82A4-250522B14D5C}" destId="{05264A99-DE67-45B6-BB47-19135EC6A828}" srcOrd="4" destOrd="0" presId="urn:microsoft.com/office/officeart/2008/layout/VerticalAccentList"/>
    <dgm:cxn modelId="{358BB50D-1C1F-4DE8-AEA9-D014C03D4581}" type="presParOf" srcId="{05264A99-DE67-45B6-BB47-19135EC6A828}" destId="{253ED064-7D2A-4C62-AE6A-5AC37329B1A3}" srcOrd="0" destOrd="0" presId="urn:microsoft.com/office/officeart/2008/layout/VerticalAccentList"/>
    <dgm:cxn modelId="{511F4817-6FC7-48E4-989A-C91EB0EEA42D}" type="presParOf" srcId="{05264A99-DE67-45B6-BB47-19135EC6A828}" destId="{94B975D5-5FAD-4490-B867-26BA0850612E}" srcOrd="1" destOrd="0" presId="urn:microsoft.com/office/officeart/2008/layout/VerticalAccentList"/>
    <dgm:cxn modelId="{16205271-973C-4818-8ECF-29D3FB42C441}" type="presParOf" srcId="{05264A99-DE67-45B6-BB47-19135EC6A828}" destId="{C3ED8A54-D248-4108-9310-645E934E3F1F}" srcOrd="2" destOrd="0" presId="urn:microsoft.com/office/officeart/2008/layout/VerticalAccentList"/>
    <dgm:cxn modelId="{3B6BA8E6-7CD8-434B-91D1-AD695DE36F89}" type="presParOf" srcId="{05264A99-DE67-45B6-BB47-19135EC6A828}" destId="{DA6854CE-9A17-4747-8566-0FD0FFCE13EF}" srcOrd="3" destOrd="0" presId="urn:microsoft.com/office/officeart/2008/layout/VerticalAccentList"/>
    <dgm:cxn modelId="{5DC1A38A-D747-458D-AD68-CD3A047D7895}" type="presParOf" srcId="{05264A99-DE67-45B6-BB47-19135EC6A828}" destId="{DCEB8CC6-552A-498F-8730-83DAE730B9CD}" srcOrd="4" destOrd="0" presId="urn:microsoft.com/office/officeart/2008/layout/VerticalAccentList"/>
    <dgm:cxn modelId="{EA5F8149-F0CE-47D4-83F0-C9FD71F17CFA}" type="presParOf" srcId="{05264A99-DE67-45B6-BB47-19135EC6A828}" destId="{E6E1229A-B469-4839-9CC9-99F9993D8DD8}" srcOrd="5" destOrd="0" presId="urn:microsoft.com/office/officeart/2008/layout/VerticalAccentList"/>
    <dgm:cxn modelId="{A8BF3BF2-D9CB-4B0F-8247-6CDB17C8B4D3}" type="presParOf" srcId="{05264A99-DE67-45B6-BB47-19135EC6A828}" destId="{2003B929-6668-4004-8FA6-83379F4B394E}" srcOrd="6" destOrd="0" presId="urn:microsoft.com/office/officeart/2008/layout/VerticalAccentList"/>
    <dgm:cxn modelId="{D426B867-18DA-4912-8E95-D4305DB3D987}" type="presParOf" srcId="{05264A99-DE67-45B6-BB47-19135EC6A828}" destId="{A3F18F69-8CB2-4F7A-B2F1-C728DE6C5BA8}" srcOrd="7" destOrd="0" presId="urn:microsoft.com/office/officeart/2008/layout/VerticalAccentList"/>
    <dgm:cxn modelId="{D1E713FA-160C-429F-8B4D-3C5180DF7550}" type="presParOf" srcId="{84EFD282-7AC8-4024-82A4-250522B14D5C}" destId="{DB356C17-90C4-4E4A-BB95-B9178065BC04}" srcOrd="5" destOrd="0" presId="urn:microsoft.com/office/officeart/2008/layout/VerticalAccentList"/>
    <dgm:cxn modelId="{BAEA093E-F956-4E0A-B785-CC671D940FCC}" type="presParOf" srcId="{84EFD282-7AC8-4024-82A4-250522B14D5C}" destId="{4D0D01E0-0DA9-4FEB-874A-B8F111B283EA}" srcOrd="6" destOrd="0" presId="urn:microsoft.com/office/officeart/2008/layout/VerticalAccentList"/>
    <dgm:cxn modelId="{1E2C7E66-E6F1-464B-A924-18132BC84AE2}" type="presParOf" srcId="{4D0D01E0-0DA9-4FEB-874A-B8F111B283EA}" destId="{14E1F323-135F-4DDE-9D44-93146862A1C2}" srcOrd="0" destOrd="0" presId="urn:microsoft.com/office/officeart/2008/layout/VerticalAccentList"/>
    <dgm:cxn modelId="{C0C6FF9D-AD30-40AD-9947-87B16BC00BC8}" type="presParOf" srcId="{84EFD282-7AC8-4024-82A4-250522B14D5C}" destId="{FC85F3F5-D601-4E99-A963-E79C82360110}" srcOrd="7" destOrd="0" presId="urn:microsoft.com/office/officeart/2008/layout/VerticalAccentList"/>
    <dgm:cxn modelId="{09A75927-125B-46B3-B43C-AA99389082CF}" type="presParOf" srcId="{FC85F3F5-D601-4E99-A963-E79C82360110}" destId="{3A39CD6A-509E-47C1-9DD1-4920375F400F}" srcOrd="0" destOrd="0" presId="urn:microsoft.com/office/officeart/2008/layout/VerticalAccentList"/>
    <dgm:cxn modelId="{C02D7114-EA54-46BB-A938-9F45A11A3830}" type="presParOf" srcId="{FC85F3F5-D601-4E99-A963-E79C82360110}" destId="{8FC2F188-8AF4-4044-BFED-0CF8DD67C0AC}" srcOrd="1" destOrd="0" presId="urn:microsoft.com/office/officeart/2008/layout/VerticalAccentList"/>
    <dgm:cxn modelId="{9FF412E7-11A1-4F7E-8619-9FBAA4D59872}" type="presParOf" srcId="{FC85F3F5-D601-4E99-A963-E79C82360110}" destId="{E267FE0F-E577-4122-BB2C-067C987F6395}" srcOrd="2" destOrd="0" presId="urn:microsoft.com/office/officeart/2008/layout/VerticalAccentList"/>
    <dgm:cxn modelId="{7800FD80-06C8-48BF-8D02-88B0B0341155}" type="presParOf" srcId="{FC85F3F5-D601-4E99-A963-E79C82360110}" destId="{BA0C8A0C-419C-4EF9-A319-E4CBFE19E13D}" srcOrd="3" destOrd="0" presId="urn:microsoft.com/office/officeart/2008/layout/VerticalAccentList"/>
    <dgm:cxn modelId="{822928B8-9984-4C31-97DB-393A313F6025}" type="presParOf" srcId="{FC85F3F5-D601-4E99-A963-E79C82360110}" destId="{BC65DAA6-C289-4020-B692-47B88F97AAFC}" srcOrd="4" destOrd="0" presId="urn:microsoft.com/office/officeart/2008/layout/VerticalAccentList"/>
    <dgm:cxn modelId="{FF947E4B-6ECF-4974-83CE-1356908A6AE6}" type="presParOf" srcId="{FC85F3F5-D601-4E99-A963-E79C82360110}" destId="{C03C93C9-7A2F-4F59-9702-CB17E34A3805}" srcOrd="5" destOrd="0" presId="urn:microsoft.com/office/officeart/2008/layout/VerticalAccentList"/>
    <dgm:cxn modelId="{4433FFE3-6FD5-4D10-B204-99A9875FFAED}" type="presParOf" srcId="{FC85F3F5-D601-4E99-A963-E79C82360110}" destId="{88B33F2D-51FF-4492-B12F-D754E99FF014}" srcOrd="6" destOrd="0" presId="urn:microsoft.com/office/officeart/2008/layout/VerticalAccentList"/>
    <dgm:cxn modelId="{B5E409B1-6548-445A-842C-D335DE2D456C}" type="presParOf" srcId="{FC85F3F5-D601-4E99-A963-E79C82360110}" destId="{D4EFCE86-2C5D-4667-8971-832E3BDDD3CA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CECE64D-1C17-48BD-B64C-DD2E20F7130A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AE4653F-26D7-4B9A-BAD8-7DAA6DAD6BD0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4D6D6021-0622-4229-A35E-9F87BE7D84DC}" type="parTrans" cxnId="{5D242BFA-6A34-4C1A-BF1B-57CEFE2ECEED}">
      <dgm:prSet/>
      <dgm:spPr/>
      <dgm:t>
        <a:bodyPr/>
        <a:lstStyle/>
        <a:p>
          <a:endParaRPr lang="ru-RU"/>
        </a:p>
      </dgm:t>
    </dgm:pt>
    <dgm:pt modelId="{A2A62362-94FA-4CEA-94F3-63B5F0980547}" type="sibTrans" cxnId="{5D242BFA-6A34-4C1A-BF1B-57CEFE2ECEED}">
      <dgm:prSet/>
      <dgm:spPr/>
      <dgm:t>
        <a:bodyPr/>
        <a:lstStyle/>
        <a:p>
          <a:endParaRPr lang="ru-RU"/>
        </a:p>
      </dgm:t>
    </dgm:pt>
    <dgm:pt modelId="{70D0BE55-795D-4F3E-B16C-C348D7698CC3}">
      <dgm:prSet phldrT="[Текст]" custT="1"/>
      <dgm:spPr/>
      <dgm:t>
        <a:bodyPr/>
        <a:lstStyle/>
        <a:p>
          <a:pPr algn="just"/>
          <a:r>
            <a:rPr lang="ru-RU" sz="1400" b="1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акция «Цветок жизни» к 78-й годовщине полного освобождения Ленинграда от фашистской блокады, выставка картин «Была Война, была Блокада, была Победа»</a:t>
          </a:r>
          <a:endParaRPr lang="ru-RU" sz="1400" dirty="0"/>
        </a:p>
      </dgm:t>
    </dgm:pt>
    <dgm:pt modelId="{C38D61A6-E909-4394-9D26-C331786239D0}" type="parTrans" cxnId="{702208D5-14BC-4478-A7D5-D393E4F0A271}">
      <dgm:prSet/>
      <dgm:spPr/>
      <dgm:t>
        <a:bodyPr/>
        <a:lstStyle/>
        <a:p>
          <a:endParaRPr lang="ru-RU"/>
        </a:p>
      </dgm:t>
    </dgm:pt>
    <dgm:pt modelId="{58D9E6E3-FDF0-4AFD-B43E-3B5608E6CEA0}" type="sibTrans" cxnId="{702208D5-14BC-4478-A7D5-D393E4F0A271}">
      <dgm:prSet/>
      <dgm:spPr/>
      <dgm:t>
        <a:bodyPr/>
        <a:lstStyle/>
        <a:p>
          <a:endParaRPr lang="ru-RU"/>
        </a:p>
      </dgm:t>
    </dgm:pt>
    <dgm:pt modelId="{9627E4B5-2314-4D83-8ADC-23B38A7499B4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65C7D843-DCAB-48F2-B8E6-14FB2C976664}" type="parTrans" cxnId="{194DD6E4-1B28-444F-9498-24FC21FAAD10}">
      <dgm:prSet/>
      <dgm:spPr/>
      <dgm:t>
        <a:bodyPr/>
        <a:lstStyle/>
        <a:p>
          <a:endParaRPr lang="ru-RU"/>
        </a:p>
      </dgm:t>
    </dgm:pt>
    <dgm:pt modelId="{82E1B700-9496-4295-9F82-F54E6625C4E8}" type="sibTrans" cxnId="{194DD6E4-1B28-444F-9498-24FC21FAAD10}">
      <dgm:prSet/>
      <dgm:spPr/>
      <dgm:t>
        <a:bodyPr/>
        <a:lstStyle/>
        <a:p>
          <a:endParaRPr lang="ru-RU"/>
        </a:p>
      </dgm:t>
    </dgm:pt>
    <dgm:pt modelId="{92F8C02F-7FA4-413A-B318-CFD7DE44BA19}">
      <dgm:prSet phldrT="[Текст]"/>
      <dgm:spPr/>
      <dgm:t>
        <a:bodyPr/>
        <a:lstStyle/>
        <a:p>
          <a:pPr algn="just"/>
          <a:r>
            <a:rPr lang="ru-RU" b="1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турнир на кубок МО УРИЦК, посвященный памяти Героя Советского Союза А.В. Германа, участие в фестивале «Красносельские маневры» </a:t>
          </a:r>
          <a:endParaRPr lang="ru-RU" dirty="0"/>
        </a:p>
      </dgm:t>
    </dgm:pt>
    <dgm:pt modelId="{309DEB1F-7F9E-4DD3-A32D-9AD00489B36A}" type="parTrans" cxnId="{1BED925E-B4BC-4BB9-A547-B263B83F948C}">
      <dgm:prSet/>
      <dgm:spPr/>
      <dgm:t>
        <a:bodyPr/>
        <a:lstStyle/>
        <a:p>
          <a:endParaRPr lang="ru-RU"/>
        </a:p>
      </dgm:t>
    </dgm:pt>
    <dgm:pt modelId="{A7855930-EB37-4020-8915-7D071FBDF10B}" type="sibTrans" cxnId="{1BED925E-B4BC-4BB9-A547-B263B83F948C}">
      <dgm:prSet/>
      <dgm:spPr/>
      <dgm:t>
        <a:bodyPr/>
        <a:lstStyle/>
        <a:p>
          <a:endParaRPr lang="ru-RU"/>
        </a:p>
      </dgm:t>
    </dgm:pt>
    <dgm:pt modelId="{CADDEDCE-73D7-4A8E-A300-06D4A118E058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36A5202E-5891-4E58-AA3D-172D1FADBD98}" type="parTrans" cxnId="{BECD78DD-0B87-4299-A3D1-605049BEF18C}">
      <dgm:prSet/>
      <dgm:spPr/>
      <dgm:t>
        <a:bodyPr/>
        <a:lstStyle/>
        <a:p>
          <a:endParaRPr lang="ru-RU"/>
        </a:p>
      </dgm:t>
    </dgm:pt>
    <dgm:pt modelId="{7DB82FFB-8A2B-4A3A-A664-9B0C4EB7E37B}" type="sibTrans" cxnId="{BECD78DD-0B87-4299-A3D1-605049BEF18C}">
      <dgm:prSet/>
      <dgm:spPr/>
      <dgm:t>
        <a:bodyPr/>
        <a:lstStyle/>
        <a:p>
          <a:endParaRPr lang="ru-RU"/>
        </a:p>
      </dgm:t>
    </dgm:pt>
    <dgm:pt modelId="{FF2833D3-DBA8-4A40-8778-552B35019B30}">
      <dgm:prSet phldrT="[Текст]"/>
      <dgm:spPr/>
      <dgm:t>
        <a:bodyPr/>
        <a:lstStyle/>
        <a:p>
          <a:pPr algn="just"/>
          <a:r>
            <a:rPr lang="ru-RU" b="1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организация конкурсов и иных мероприятий военно-патриотической направленности</a:t>
          </a:r>
          <a:endParaRPr lang="ru-RU" dirty="0"/>
        </a:p>
      </dgm:t>
    </dgm:pt>
    <dgm:pt modelId="{B093722B-5CA4-4A94-86A5-346076BFF79B}" type="parTrans" cxnId="{211992FE-28CB-4724-9450-6715AB3EB2D3}">
      <dgm:prSet/>
      <dgm:spPr/>
      <dgm:t>
        <a:bodyPr/>
        <a:lstStyle/>
        <a:p>
          <a:endParaRPr lang="ru-RU"/>
        </a:p>
      </dgm:t>
    </dgm:pt>
    <dgm:pt modelId="{CD51606E-7085-49AB-9F0B-A1C20B170BD6}" type="sibTrans" cxnId="{211992FE-28CB-4724-9450-6715AB3EB2D3}">
      <dgm:prSet/>
      <dgm:spPr/>
      <dgm:t>
        <a:bodyPr/>
        <a:lstStyle/>
        <a:p>
          <a:endParaRPr lang="ru-RU"/>
        </a:p>
      </dgm:t>
    </dgm:pt>
    <dgm:pt modelId="{27C0A656-D34D-4C96-A0B2-9967A952C46F}" type="pres">
      <dgm:prSet presAssocID="{5CECE64D-1C17-48BD-B64C-DD2E20F7130A}" presName="Name0" presStyleCnt="0">
        <dgm:presLayoutVars>
          <dgm:chMax/>
          <dgm:chPref/>
          <dgm:dir/>
        </dgm:presLayoutVars>
      </dgm:prSet>
      <dgm:spPr/>
    </dgm:pt>
    <dgm:pt modelId="{9A1A1CCD-22F6-4238-AD42-223419BD42B5}" type="pres">
      <dgm:prSet presAssocID="{7AE4653F-26D7-4B9A-BAD8-7DAA6DAD6BD0}" presName="parenttextcomposite" presStyleCnt="0"/>
      <dgm:spPr/>
    </dgm:pt>
    <dgm:pt modelId="{F227AB24-C845-4826-B9D5-4F965A876C59}" type="pres">
      <dgm:prSet presAssocID="{7AE4653F-26D7-4B9A-BAD8-7DAA6DAD6BD0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CA0A2AAD-41C7-4C2D-94ED-ED77C52270E2}" type="pres">
      <dgm:prSet presAssocID="{7AE4653F-26D7-4B9A-BAD8-7DAA6DAD6BD0}" presName="composite" presStyleCnt="0"/>
      <dgm:spPr/>
    </dgm:pt>
    <dgm:pt modelId="{8E793439-ED61-45DA-91CF-F2E10C5C6C26}" type="pres">
      <dgm:prSet presAssocID="{7AE4653F-26D7-4B9A-BAD8-7DAA6DAD6BD0}" presName="chevron1" presStyleLbl="alignNode1" presStyleIdx="0" presStyleCnt="21"/>
      <dgm:spPr/>
    </dgm:pt>
    <dgm:pt modelId="{E210F840-3F43-48B6-9067-F642B982C566}" type="pres">
      <dgm:prSet presAssocID="{7AE4653F-26D7-4B9A-BAD8-7DAA6DAD6BD0}" presName="chevron2" presStyleLbl="alignNode1" presStyleIdx="1" presStyleCnt="21"/>
      <dgm:spPr/>
    </dgm:pt>
    <dgm:pt modelId="{A277E62A-7DBC-488E-8116-9C27E8D4917E}" type="pres">
      <dgm:prSet presAssocID="{7AE4653F-26D7-4B9A-BAD8-7DAA6DAD6BD0}" presName="chevron3" presStyleLbl="alignNode1" presStyleIdx="2" presStyleCnt="21"/>
      <dgm:spPr/>
    </dgm:pt>
    <dgm:pt modelId="{A9C6A15D-0BE1-40A7-BAB9-09BDF36AA182}" type="pres">
      <dgm:prSet presAssocID="{7AE4653F-26D7-4B9A-BAD8-7DAA6DAD6BD0}" presName="chevron4" presStyleLbl="alignNode1" presStyleIdx="3" presStyleCnt="21"/>
      <dgm:spPr/>
    </dgm:pt>
    <dgm:pt modelId="{8225FB41-061F-492B-8C8D-2553475CB5DF}" type="pres">
      <dgm:prSet presAssocID="{7AE4653F-26D7-4B9A-BAD8-7DAA6DAD6BD0}" presName="chevron5" presStyleLbl="alignNode1" presStyleIdx="4" presStyleCnt="21"/>
      <dgm:spPr/>
    </dgm:pt>
    <dgm:pt modelId="{87898B31-3BA3-4DD0-8DE3-DFE714F64B96}" type="pres">
      <dgm:prSet presAssocID="{7AE4653F-26D7-4B9A-BAD8-7DAA6DAD6BD0}" presName="chevron6" presStyleLbl="alignNode1" presStyleIdx="5" presStyleCnt="21"/>
      <dgm:spPr/>
    </dgm:pt>
    <dgm:pt modelId="{03E9A5EF-A6F8-43B2-A709-677ED2B10399}" type="pres">
      <dgm:prSet presAssocID="{7AE4653F-26D7-4B9A-BAD8-7DAA6DAD6BD0}" presName="chevron7" presStyleLbl="alignNode1" presStyleIdx="6" presStyleCnt="21"/>
      <dgm:spPr/>
    </dgm:pt>
    <dgm:pt modelId="{1FEF33C9-1ECB-4CD4-A7F2-BE931B2AE178}" type="pres">
      <dgm:prSet presAssocID="{7AE4653F-26D7-4B9A-BAD8-7DAA6DAD6BD0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</dgm:pt>
    <dgm:pt modelId="{113A2E0B-F538-40AB-865A-25762234B69C}" type="pres">
      <dgm:prSet presAssocID="{A2A62362-94FA-4CEA-94F3-63B5F0980547}" presName="sibTrans" presStyleCnt="0"/>
      <dgm:spPr/>
    </dgm:pt>
    <dgm:pt modelId="{80A4E675-D9ED-4563-B2B5-AD7A7DCEF8DD}" type="pres">
      <dgm:prSet presAssocID="{9627E4B5-2314-4D83-8ADC-23B38A7499B4}" presName="parenttextcomposite" presStyleCnt="0"/>
      <dgm:spPr/>
    </dgm:pt>
    <dgm:pt modelId="{1823DB97-68BA-427B-8BC4-649044B11C77}" type="pres">
      <dgm:prSet presAssocID="{9627E4B5-2314-4D83-8ADC-23B38A7499B4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AB6E9759-9B30-449B-A592-F8856714086B}" type="pres">
      <dgm:prSet presAssocID="{9627E4B5-2314-4D83-8ADC-23B38A7499B4}" presName="composite" presStyleCnt="0"/>
      <dgm:spPr/>
    </dgm:pt>
    <dgm:pt modelId="{DA2A6BBE-533E-4FB2-9BDB-474E2024727A}" type="pres">
      <dgm:prSet presAssocID="{9627E4B5-2314-4D83-8ADC-23B38A7499B4}" presName="chevron1" presStyleLbl="alignNode1" presStyleIdx="7" presStyleCnt="21"/>
      <dgm:spPr/>
    </dgm:pt>
    <dgm:pt modelId="{60A1CF26-4EFC-4557-8462-951372649C2C}" type="pres">
      <dgm:prSet presAssocID="{9627E4B5-2314-4D83-8ADC-23B38A7499B4}" presName="chevron2" presStyleLbl="alignNode1" presStyleIdx="8" presStyleCnt="21"/>
      <dgm:spPr/>
    </dgm:pt>
    <dgm:pt modelId="{786100F1-FB40-405D-9DBA-7C70EAA01F4A}" type="pres">
      <dgm:prSet presAssocID="{9627E4B5-2314-4D83-8ADC-23B38A7499B4}" presName="chevron3" presStyleLbl="alignNode1" presStyleIdx="9" presStyleCnt="21"/>
      <dgm:spPr/>
    </dgm:pt>
    <dgm:pt modelId="{3122A6EE-9566-4E95-B27C-73BEE356B713}" type="pres">
      <dgm:prSet presAssocID="{9627E4B5-2314-4D83-8ADC-23B38A7499B4}" presName="chevron4" presStyleLbl="alignNode1" presStyleIdx="10" presStyleCnt="21"/>
      <dgm:spPr/>
    </dgm:pt>
    <dgm:pt modelId="{84AEE011-5C02-4BDC-86D3-0E699E4C7DE7}" type="pres">
      <dgm:prSet presAssocID="{9627E4B5-2314-4D83-8ADC-23B38A7499B4}" presName="chevron5" presStyleLbl="alignNode1" presStyleIdx="11" presStyleCnt="21"/>
      <dgm:spPr/>
    </dgm:pt>
    <dgm:pt modelId="{2402EB64-2E69-43DD-BFDA-0AC954E5E5A6}" type="pres">
      <dgm:prSet presAssocID="{9627E4B5-2314-4D83-8ADC-23B38A7499B4}" presName="chevron6" presStyleLbl="alignNode1" presStyleIdx="12" presStyleCnt="21"/>
      <dgm:spPr/>
    </dgm:pt>
    <dgm:pt modelId="{6B20E22A-BEC7-437E-8DF2-4D8A74C2B7A6}" type="pres">
      <dgm:prSet presAssocID="{9627E4B5-2314-4D83-8ADC-23B38A7499B4}" presName="chevron7" presStyleLbl="alignNode1" presStyleIdx="13" presStyleCnt="21"/>
      <dgm:spPr/>
    </dgm:pt>
    <dgm:pt modelId="{1A835BAF-B0C1-43BF-845C-3A28F8F0D3BC}" type="pres">
      <dgm:prSet presAssocID="{9627E4B5-2314-4D83-8ADC-23B38A7499B4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</dgm:pt>
    <dgm:pt modelId="{7A83DBF7-8F8A-4549-BD19-0A54E84459D7}" type="pres">
      <dgm:prSet presAssocID="{82E1B700-9496-4295-9F82-F54E6625C4E8}" presName="sibTrans" presStyleCnt="0"/>
      <dgm:spPr/>
    </dgm:pt>
    <dgm:pt modelId="{35A53B24-FB83-470E-8A8F-33C37D75F567}" type="pres">
      <dgm:prSet presAssocID="{CADDEDCE-73D7-4A8E-A300-06D4A118E058}" presName="parenttextcomposite" presStyleCnt="0"/>
      <dgm:spPr/>
    </dgm:pt>
    <dgm:pt modelId="{B4F89909-6956-4FB1-8F8D-A363578AF0C9}" type="pres">
      <dgm:prSet presAssocID="{CADDEDCE-73D7-4A8E-A300-06D4A118E058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5483146E-D510-438E-963C-3F4C520430ED}" type="pres">
      <dgm:prSet presAssocID="{CADDEDCE-73D7-4A8E-A300-06D4A118E058}" presName="composite" presStyleCnt="0"/>
      <dgm:spPr/>
    </dgm:pt>
    <dgm:pt modelId="{62861D51-B93E-4E68-A1B7-908A308EA77B}" type="pres">
      <dgm:prSet presAssocID="{CADDEDCE-73D7-4A8E-A300-06D4A118E058}" presName="chevron1" presStyleLbl="alignNode1" presStyleIdx="14" presStyleCnt="21"/>
      <dgm:spPr/>
    </dgm:pt>
    <dgm:pt modelId="{AED1D196-1A5B-43EC-A762-8C6B03C83EC7}" type="pres">
      <dgm:prSet presAssocID="{CADDEDCE-73D7-4A8E-A300-06D4A118E058}" presName="chevron2" presStyleLbl="alignNode1" presStyleIdx="15" presStyleCnt="21"/>
      <dgm:spPr/>
    </dgm:pt>
    <dgm:pt modelId="{CB34324C-1FA1-4EB3-B8EE-6A3BE5C4126A}" type="pres">
      <dgm:prSet presAssocID="{CADDEDCE-73D7-4A8E-A300-06D4A118E058}" presName="chevron3" presStyleLbl="alignNode1" presStyleIdx="16" presStyleCnt="21"/>
      <dgm:spPr/>
    </dgm:pt>
    <dgm:pt modelId="{9707D372-D316-4ACF-9894-350799F23D40}" type="pres">
      <dgm:prSet presAssocID="{CADDEDCE-73D7-4A8E-A300-06D4A118E058}" presName="chevron4" presStyleLbl="alignNode1" presStyleIdx="17" presStyleCnt="21"/>
      <dgm:spPr/>
    </dgm:pt>
    <dgm:pt modelId="{02A87650-9B84-44D6-BA39-37D3F678A8EC}" type="pres">
      <dgm:prSet presAssocID="{CADDEDCE-73D7-4A8E-A300-06D4A118E058}" presName="chevron5" presStyleLbl="alignNode1" presStyleIdx="18" presStyleCnt="21"/>
      <dgm:spPr/>
    </dgm:pt>
    <dgm:pt modelId="{0867D553-8134-4940-B174-96DBBC8E2491}" type="pres">
      <dgm:prSet presAssocID="{CADDEDCE-73D7-4A8E-A300-06D4A118E058}" presName="chevron6" presStyleLbl="alignNode1" presStyleIdx="19" presStyleCnt="21"/>
      <dgm:spPr/>
    </dgm:pt>
    <dgm:pt modelId="{1A271796-44E9-4CB9-A444-0ECDBD111B31}" type="pres">
      <dgm:prSet presAssocID="{CADDEDCE-73D7-4A8E-A300-06D4A118E058}" presName="chevron7" presStyleLbl="alignNode1" presStyleIdx="20" presStyleCnt="21"/>
      <dgm:spPr/>
    </dgm:pt>
    <dgm:pt modelId="{65BB0A88-03BF-4ED9-9443-23D8A5C009B8}" type="pres">
      <dgm:prSet presAssocID="{CADDEDCE-73D7-4A8E-A300-06D4A118E058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</dgm:pt>
  </dgm:ptLst>
  <dgm:cxnLst>
    <dgm:cxn modelId="{321F3E1E-4E15-4BE3-95E9-C10846AF3F42}" type="presOf" srcId="{CADDEDCE-73D7-4A8E-A300-06D4A118E058}" destId="{B4F89909-6956-4FB1-8F8D-A363578AF0C9}" srcOrd="0" destOrd="0" presId="urn:microsoft.com/office/officeart/2008/layout/VerticalAccentList"/>
    <dgm:cxn modelId="{07F6B227-416C-4157-B07A-C164E36D1AF7}" type="presOf" srcId="{92F8C02F-7FA4-413A-B318-CFD7DE44BA19}" destId="{1A835BAF-B0C1-43BF-845C-3A28F8F0D3BC}" srcOrd="0" destOrd="0" presId="urn:microsoft.com/office/officeart/2008/layout/VerticalAccentList"/>
    <dgm:cxn modelId="{A7CC5134-72B2-4F36-A53A-E9DFA0E62B7E}" type="presOf" srcId="{5CECE64D-1C17-48BD-B64C-DD2E20F7130A}" destId="{27C0A656-D34D-4C96-A0B2-9967A952C46F}" srcOrd="0" destOrd="0" presId="urn:microsoft.com/office/officeart/2008/layout/VerticalAccentList"/>
    <dgm:cxn modelId="{9A195E3E-ACFC-452A-AD13-5F846C60CC9D}" type="presOf" srcId="{9627E4B5-2314-4D83-8ADC-23B38A7499B4}" destId="{1823DB97-68BA-427B-8BC4-649044B11C77}" srcOrd="0" destOrd="0" presId="urn:microsoft.com/office/officeart/2008/layout/VerticalAccentList"/>
    <dgm:cxn modelId="{1BED925E-B4BC-4BB9-A547-B263B83F948C}" srcId="{9627E4B5-2314-4D83-8ADC-23B38A7499B4}" destId="{92F8C02F-7FA4-413A-B318-CFD7DE44BA19}" srcOrd="0" destOrd="0" parTransId="{309DEB1F-7F9E-4DD3-A32D-9AD00489B36A}" sibTransId="{A7855930-EB37-4020-8915-7D071FBDF10B}"/>
    <dgm:cxn modelId="{79CDDE75-192B-4567-9102-06F7739974E8}" type="presOf" srcId="{70D0BE55-795D-4F3E-B16C-C348D7698CC3}" destId="{1FEF33C9-1ECB-4CD4-A7F2-BE931B2AE178}" srcOrd="0" destOrd="0" presId="urn:microsoft.com/office/officeart/2008/layout/VerticalAccentList"/>
    <dgm:cxn modelId="{F57EBF7C-459B-4D23-9E54-F631BF1EFF11}" type="presOf" srcId="{7AE4653F-26D7-4B9A-BAD8-7DAA6DAD6BD0}" destId="{F227AB24-C845-4826-B9D5-4F965A876C59}" srcOrd="0" destOrd="0" presId="urn:microsoft.com/office/officeart/2008/layout/VerticalAccentList"/>
    <dgm:cxn modelId="{702208D5-14BC-4478-A7D5-D393E4F0A271}" srcId="{7AE4653F-26D7-4B9A-BAD8-7DAA6DAD6BD0}" destId="{70D0BE55-795D-4F3E-B16C-C348D7698CC3}" srcOrd="0" destOrd="0" parTransId="{C38D61A6-E909-4394-9D26-C331786239D0}" sibTransId="{58D9E6E3-FDF0-4AFD-B43E-3B5608E6CEA0}"/>
    <dgm:cxn modelId="{BECD78DD-0B87-4299-A3D1-605049BEF18C}" srcId="{5CECE64D-1C17-48BD-B64C-DD2E20F7130A}" destId="{CADDEDCE-73D7-4A8E-A300-06D4A118E058}" srcOrd="2" destOrd="0" parTransId="{36A5202E-5891-4E58-AA3D-172D1FADBD98}" sibTransId="{7DB82FFB-8A2B-4A3A-A664-9B0C4EB7E37B}"/>
    <dgm:cxn modelId="{194DD6E4-1B28-444F-9498-24FC21FAAD10}" srcId="{5CECE64D-1C17-48BD-B64C-DD2E20F7130A}" destId="{9627E4B5-2314-4D83-8ADC-23B38A7499B4}" srcOrd="1" destOrd="0" parTransId="{65C7D843-DCAB-48F2-B8E6-14FB2C976664}" sibTransId="{82E1B700-9496-4295-9F82-F54E6625C4E8}"/>
    <dgm:cxn modelId="{210C7EE5-735D-4B42-9766-FAB0D25A09EB}" type="presOf" srcId="{FF2833D3-DBA8-4A40-8778-552B35019B30}" destId="{65BB0A88-03BF-4ED9-9443-23D8A5C009B8}" srcOrd="0" destOrd="0" presId="urn:microsoft.com/office/officeart/2008/layout/VerticalAccentList"/>
    <dgm:cxn modelId="{5D242BFA-6A34-4C1A-BF1B-57CEFE2ECEED}" srcId="{5CECE64D-1C17-48BD-B64C-DD2E20F7130A}" destId="{7AE4653F-26D7-4B9A-BAD8-7DAA6DAD6BD0}" srcOrd="0" destOrd="0" parTransId="{4D6D6021-0622-4229-A35E-9F87BE7D84DC}" sibTransId="{A2A62362-94FA-4CEA-94F3-63B5F0980547}"/>
    <dgm:cxn modelId="{211992FE-28CB-4724-9450-6715AB3EB2D3}" srcId="{CADDEDCE-73D7-4A8E-A300-06D4A118E058}" destId="{FF2833D3-DBA8-4A40-8778-552B35019B30}" srcOrd="0" destOrd="0" parTransId="{B093722B-5CA4-4A94-86A5-346076BFF79B}" sibTransId="{CD51606E-7085-49AB-9F0B-A1C20B170BD6}"/>
    <dgm:cxn modelId="{7FEE6B47-6A6B-469A-94BA-A87F9E9606FC}" type="presParOf" srcId="{27C0A656-D34D-4C96-A0B2-9967A952C46F}" destId="{9A1A1CCD-22F6-4238-AD42-223419BD42B5}" srcOrd="0" destOrd="0" presId="urn:microsoft.com/office/officeart/2008/layout/VerticalAccentList"/>
    <dgm:cxn modelId="{C60B061E-6F6D-455A-8DC3-D3E0AA4D55D0}" type="presParOf" srcId="{9A1A1CCD-22F6-4238-AD42-223419BD42B5}" destId="{F227AB24-C845-4826-B9D5-4F965A876C59}" srcOrd="0" destOrd="0" presId="urn:microsoft.com/office/officeart/2008/layout/VerticalAccentList"/>
    <dgm:cxn modelId="{29C6123A-B56F-46D4-BBF2-2240805F917F}" type="presParOf" srcId="{27C0A656-D34D-4C96-A0B2-9967A952C46F}" destId="{CA0A2AAD-41C7-4C2D-94ED-ED77C52270E2}" srcOrd="1" destOrd="0" presId="urn:microsoft.com/office/officeart/2008/layout/VerticalAccentList"/>
    <dgm:cxn modelId="{1E781756-277F-4826-A508-B0A69779AE06}" type="presParOf" srcId="{CA0A2AAD-41C7-4C2D-94ED-ED77C52270E2}" destId="{8E793439-ED61-45DA-91CF-F2E10C5C6C26}" srcOrd="0" destOrd="0" presId="urn:microsoft.com/office/officeart/2008/layout/VerticalAccentList"/>
    <dgm:cxn modelId="{6F43D0CA-FF2E-40DF-9E11-7D3FB6FA9824}" type="presParOf" srcId="{CA0A2AAD-41C7-4C2D-94ED-ED77C52270E2}" destId="{E210F840-3F43-48B6-9067-F642B982C566}" srcOrd="1" destOrd="0" presId="urn:microsoft.com/office/officeart/2008/layout/VerticalAccentList"/>
    <dgm:cxn modelId="{1AD4B665-3837-4C22-946C-73475410B5E4}" type="presParOf" srcId="{CA0A2AAD-41C7-4C2D-94ED-ED77C52270E2}" destId="{A277E62A-7DBC-488E-8116-9C27E8D4917E}" srcOrd="2" destOrd="0" presId="urn:microsoft.com/office/officeart/2008/layout/VerticalAccentList"/>
    <dgm:cxn modelId="{783D8FA4-338C-4EF1-BCCA-6142D8A1B11C}" type="presParOf" srcId="{CA0A2AAD-41C7-4C2D-94ED-ED77C52270E2}" destId="{A9C6A15D-0BE1-40A7-BAB9-09BDF36AA182}" srcOrd="3" destOrd="0" presId="urn:microsoft.com/office/officeart/2008/layout/VerticalAccentList"/>
    <dgm:cxn modelId="{EFBFADBC-9F6C-48C0-BEA7-E2A0A76869F4}" type="presParOf" srcId="{CA0A2AAD-41C7-4C2D-94ED-ED77C52270E2}" destId="{8225FB41-061F-492B-8C8D-2553475CB5DF}" srcOrd="4" destOrd="0" presId="urn:microsoft.com/office/officeart/2008/layout/VerticalAccentList"/>
    <dgm:cxn modelId="{F723C193-EDA1-4541-9759-AB576168677A}" type="presParOf" srcId="{CA0A2AAD-41C7-4C2D-94ED-ED77C52270E2}" destId="{87898B31-3BA3-4DD0-8DE3-DFE714F64B96}" srcOrd="5" destOrd="0" presId="urn:microsoft.com/office/officeart/2008/layout/VerticalAccentList"/>
    <dgm:cxn modelId="{AEFED28F-B0D2-4661-8ADE-ECDCEDBABC78}" type="presParOf" srcId="{CA0A2AAD-41C7-4C2D-94ED-ED77C52270E2}" destId="{03E9A5EF-A6F8-43B2-A709-677ED2B10399}" srcOrd="6" destOrd="0" presId="urn:microsoft.com/office/officeart/2008/layout/VerticalAccentList"/>
    <dgm:cxn modelId="{88F8EE7E-179B-473A-9F86-B4B900C215DB}" type="presParOf" srcId="{CA0A2AAD-41C7-4C2D-94ED-ED77C52270E2}" destId="{1FEF33C9-1ECB-4CD4-A7F2-BE931B2AE178}" srcOrd="7" destOrd="0" presId="urn:microsoft.com/office/officeart/2008/layout/VerticalAccentList"/>
    <dgm:cxn modelId="{70AE6EC4-0D5B-4183-99EA-56F31E8C3B30}" type="presParOf" srcId="{27C0A656-D34D-4C96-A0B2-9967A952C46F}" destId="{113A2E0B-F538-40AB-865A-25762234B69C}" srcOrd="2" destOrd="0" presId="urn:microsoft.com/office/officeart/2008/layout/VerticalAccentList"/>
    <dgm:cxn modelId="{2C683EDA-CD3E-4EB5-A8F9-5C873EF56D37}" type="presParOf" srcId="{27C0A656-D34D-4C96-A0B2-9967A952C46F}" destId="{80A4E675-D9ED-4563-B2B5-AD7A7DCEF8DD}" srcOrd="3" destOrd="0" presId="urn:microsoft.com/office/officeart/2008/layout/VerticalAccentList"/>
    <dgm:cxn modelId="{60CA8E05-61B7-468C-80A5-30FCF44AAA65}" type="presParOf" srcId="{80A4E675-D9ED-4563-B2B5-AD7A7DCEF8DD}" destId="{1823DB97-68BA-427B-8BC4-649044B11C77}" srcOrd="0" destOrd="0" presId="urn:microsoft.com/office/officeart/2008/layout/VerticalAccentList"/>
    <dgm:cxn modelId="{26BACB88-F0F6-469E-A99F-263CE97C8C5F}" type="presParOf" srcId="{27C0A656-D34D-4C96-A0B2-9967A952C46F}" destId="{AB6E9759-9B30-449B-A592-F8856714086B}" srcOrd="4" destOrd="0" presId="urn:microsoft.com/office/officeart/2008/layout/VerticalAccentList"/>
    <dgm:cxn modelId="{1ADA6D09-1315-438A-9AD8-A02B6FED4F0D}" type="presParOf" srcId="{AB6E9759-9B30-449B-A592-F8856714086B}" destId="{DA2A6BBE-533E-4FB2-9BDB-474E2024727A}" srcOrd="0" destOrd="0" presId="urn:microsoft.com/office/officeart/2008/layout/VerticalAccentList"/>
    <dgm:cxn modelId="{34B3F0E8-CD93-46D3-9C7E-78BC2D29FC91}" type="presParOf" srcId="{AB6E9759-9B30-449B-A592-F8856714086B}" destId="{60A1CF26-4EFC-4557-8462-951372649C2C}" srcOrd="1" destOrd="0" presId="urn:microsoft.com/office/officeart/2008/layout/VerticalAccentList"/>
    <dgm:cxn modelId="{ACB33898-94AC-453C-B830-38EFDF03FC86}" type="presParOf" srcId="{AB6E9759-9B30-449B-A592-F8856714086B}" destId="{786100F1-FB40-405D-9DBA-7C70EAA01F4A}" srcOrd="2" destOrd="0" presId="urn:microsoft.com/office/officeart/2008/layout/VerticalAccentList"/>
    <dgm:cxn modelId="{D827AEA3-675F-43D9-8043-CAEEB3FF6648}" type="presParOf" srcId="{AB6E9759-9B30-449B-A592-F8856714086B}" destId="{3122A6EE-9566-4E95-B27C-73BEE356B713}" srcOrd="3" destOrd="0" presId="urn:microsoft.com/office/officeart/2008/layout/VerticalAccentList"/>
    <dgm:cxn modelId="{AA7CB4AE-FCE7-4295-8718-081379A7B734}" type="presParOf" srcId="{AB6E9759-9B30-449B-A592-F8856714086B}" destId="{84AEE011-5C02-4BDC-86D3-0E699E4C7DE7}" srcOrd="4" destOrd="0" presId="urn:microsoft.com/office/officeart/2008/layout/VerticalAccentList"/>
    <dgm:cxn modelId="{605C2944-D901-49ED-B96E-BA1F1D0A55A8}" type="presParOf" srcId="{AB6E9759-9B30-449B-A592-F8856714086B}" destId="{2402EB64-2E69-43DD-BFDA-0AC954E5E5A6}" srcOrd="5" destOrd="0" presId="urn:microsoft.com/office/officeart/2008/layout/VerticalAccentList"/>
    <dgm:cxn modelId="{91A7B631-1343-490F-AF98-ED73DAD5FB4F}" type="presParOf" srcId="{AB6E9759-9B30-449B-A592-F8856714086B}" destId="{6B20E22A-BEC7-437E-8DF2-4D8A74C2B7A6}" srcOrd="6" destOrd="0" presId="urn:microsoft.com/office/officeart/2008/layout/VerticalAccentList"/>
    <dgm:cxn modelId="{B7D36E58-D108-47B0-8057-901070775F98}" type="presParOf" srcId="{AB6E9759-9B30-449B-A592-F8856714086B}" destId="{1A835BAF-B0C1-43BF-845C-3A28F8F0D3BC}" srcOrd="7" destOrd="0" presId="urn:microsoft.com/office/officeart/2008/layout/VerticalAccentList"/>
    <dgm:cxn modelId="{1AD7C84A-DD7A-41FD-B819-1124F7BBBF05}" type="presParOf" srcId="{27C0A656-D34D-4C96-A0B2-9967A952C46F}" destId="{7A83DBF7-8F8A-4549-BD19-0A54E84459D7}" srcOrd="5" destOrd="0" presId="urn:microsoft.com/office/officeart/2008/layout/VerticalAccentList"/>
    <dgm:cxn modelId="{85F8BAEA-E89D-4E90-9256-1F1C0670EFFC}" type="presParOf" srcId="{27C0A656-D34D-4C96-A0B2-9967A952C46F}" destId="{35A53B24-FB83-470E-8A8F-33C37D75F567}" srcOrd="6" destOrd="0" presId="urn:microsoft.com/office/officeart/2008/layout/VerticalAccentList"/>
    <dgm:cxn modelId="{730A12C0-4B92-4660-98D5-A00644B4FFF1}" type="presParOf" srcId="{35A53B24-FB83-470E-8A8F-33C37D75F567}" destId="{B4F89909-6956-4FB1-8F8D-A363578AF0C9}" srcOrd="0" destOrd="0" presId="urn:microsoft.com/office/officeart/2008/layout/VerticalAccentList"/>
    <dgm:cxn modelId="{77421F2A-77DD-452E-8856-46A075C96149}" type="presParOf" srcId="{27C0A656-D34D-4C96-A0B2-9967A952C46F}" destId="{5483146E-D510-438E-963C-3F4C520430ED}" srcOrd="7" destOrd="0" presId="urn:microsoft.com/office/officeart/2008/layout/VerticalAccentList"/>
    <dgm:cxn modelId="{E6CAFDDA-BD35-40EE-AE03-5200E5C3F00A}" type="presParOf" srcId="{5483146E-D510-438E-963C-3F4C520430ED}" destId="{62861D51-B93E-4E68-A1B7-908A308EA77B}" srcOrd="0" destOrd="0" presId="urn:microsoft.com/office/officeart/2008/layout/VerticalAccentList"/>
    <dgm:cxn modelId="{A70C7D7E-0FBC-484C-8FC2-A590F0B791C7}" type="presParOf" srcId="{5483146E-D510-438E-963C-3F4C520430ED}" destId="{AED1D196-1A5B-43EC-A762-8C6B03C83EC7}" srcOrd="1" destOrd="0" presId="urn:microsoft.com/office/officeart/2008/layout/VerticalAccentList"/>
    <dgm:cxn modelId="{5394B423-DAE7-44BC-8F96-AFFF79AD59D5}" type="presParOf" srcId="{5483146E-D510-438E-963C-3F4C520430ED}" destId="{CB34324C-1FA1-4EB3-B8EE-6A3BE5C4126A}" srcOrd="2" destOrd="0" presId="urn:microsoft.com/office/officeart/2008/layout/VerticalAccentList"/>
    <dgm:cxn modelId="{0A5C9286-E2DD-48F5-96E8-9A2ED67BCD21}" type="presParOf" srcId="{5483146E-D510-438E-963C-3F4C520430ED}" destId="{9707D372-D316-4ACF-9894-350799F23D40}" srcOrd="3" destOrd="0" presId="urn:microsoft.com/office/officeart/2008/layout/VerticalAccentList"/>
    <dgm:cxn modelId="{AC4D280A-C058-421F-9388-E7CD7B8C1160}" type="presParOf" srcId="{5483146E-D510-438E-963C-3F4C520430ED}" destId="{02A87650-9B84-44D6-BA39-37D3F678A8EC}" srcOrd="4" destOrd="0" presId="urn:microsoft.com/office/officeart/2008/layout/VerticalAccentList"/>
    <dgm:cxn modelId="{04674261-F4F4-4D9C-B13B-8298674F4E9E}" type="presParOf" srcId="{5483146E-D510-438E-963C-3F4C520430ED}" destId="{0867D553-8134-4940-B174-96DBBC8E2491}" srcOrd="5" destOrd="0" presId="urn:microsoft.com/office/officeart/2008/layout/VerticalAccentList"/>
    <dgm:cxn modelId="{2B584657-5D76-42CC-9086-791434BCFC00}" type="presParOf" srcId="{5483146E-D510-438E-963C-3F4C520430ED}" destId="{1A271796-44E9-4CB9-A444-0ECDBD111B31}" srcOrd="6" destOrd="0" presId="urn:microsoft.com/office/officeart/2008/layout/VerticalAccentList"/>
    <dgm:cxn modelId="{17054437-92A9-484A-A2A2-AA081FAB8CD4}" type="presParOf" srcId="{5483146E-D510-438E-963C-3F4C520430ED}" destId="{65BB0A88-03BF-4ED9-9443-23D8A5C009B8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E1FB79E-BD13-40E7-9B86-142C96A164E2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BD852C7-21F5-429B-9AE4-AC605EE95113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8B884601-A767-4AD4-BC92-994A5840DC63}" type="parTrans" cxnId="{50D1BB8E-1C99-4FA4-B0B4-8AAC7C5140F2}">
      <dgm:prSet/>
      <dgm:spPr/>
      <dgm:t>
        <a:bodyPr/>
        <a:lstStyle/>
        <a:p>
          <a:endParaRPr lang="ru-RU"/>
        </a:p>
      </dgm:t>
    </dgm:pt>
    <dgm:pt modelId="{0F9E5CD8-719C-4F6F-829B-CA9CB5E83F81}" type="sibTrans" cxnId="{50D1BB8E-1C99-4FA4-B0B4-8AAC7C5140F2}">
      <dgm:prSet/>
      <dgm:spPr/>
      <dgm:t>
        <a:bodyPr/>
        <a:lstStyle/>
        <a:p>
          <a:endParaRPr lang="ru-RU"/>
        </a:p>
      </dgm:t>
    </dgm:pt>
    <dgm:pt modelId="{98D9E6DC-6C9D-41EE-8FDE-AF73647B3939}">
      <dgm:prSet phldrT="[Текст]" custT="1"/>
      <dgm:spPr/>
      <dgm:t>
        <a:bodyPr/>
        <a:lstStyle/>
        <a:p>
          <a:pPr algn="just"/>
          <a:r>
            <a:rPr lang="ru-RU" sz="1750" b="1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улучшение координации и взаимодействия с жителями по вопросам местного значения</a:t>
          </a:r>
          <a:endParaRPr lang="ru-RU" sz="1750" dirty="0"/>
        </a:p>
      </dgm:t>
    </dgm:pt>
    <dgm:pt modelId="{D144DFF3-7C5F-44C6-973B-FB0ED5812A10}" type="parTrans" cxnId="{607D4C75-58F7-4096-A37F-44330D613CE6}">
      <dgm:prSet/>
      <dgm:spPr/>
      <dgm:t>
        <a:bodyPr/>
        <a:lstStyle/>
        <a:p>
          <a:endParaRPr lang="ru-RU"/>
        </a:p>
      </dgm:t>
    </dgm:pt>
    <dgm:pt modelId="{71B5DBF2-D6ED-4C8C-B467-8F03993C6513}" type="sibTrans" cxnId="{607D4C75-58F7-4096-A37F-44330D613CE6}">
      <dgm:prSet/>
      <dgm:spPr/>
      <dgm:t>
        <a:bodyPr/>
        <a:lstStyle/>
        <a:p>
          <a:endParaRPr lang="ru-RU"/>
        </a:p>
      </dgm:t>
    </dgm:pt>
    <dgm:pt modelId="{3A13FEF1-AEF7-4599-8944-83EF64513890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4B72BB8E-47B7-4E45-BB2A-D0B6C594CD59}" type="parTrans" cxnId="{A4F7CCCA-EAE0-4D6F-BAAF-7DE94ED7F06D}">
      <dgm:prSet/>
      <dgm:spPr/>
      <dgm:t>
        <a:bodyPr/>
        <a:lstStyle/>
        <a:p>
          <a:endParaRPr lang="ru-RU"/>
        </a:p>
      </dgm:t>
    </dgm:pt>
    <dgm:pt modelId="{ED551E54-2992-40A5-8D4B-D1E805B71683}" type="sibTrans" cxnId="{A4F7CCCA-EAE0-4D6F-BAAF-7DE94ED7F06D}">
      <dgm:prSet/>
      <dgm:spPr/>
      <dgm:t>
        <a:bodyPr/>
        <a:lstStyle/>
        <a:p>
          <a:endParaRPr lang="ru-RU"/>
        </a:p>
      </dgm:t>
    </dgm:pt>
    <dgm:pt modelId="{F1081DE4-2C2F-48A2-BADA-BD294165DAC3}">
      <dgm:prSet phldrT="[Текст]" custT="1"/>
      <dgm:spPr/>
      <dgm:t>
        <a:bodyPr/>
        <a:lstStyle/>
        <a:p>
          <a:pPr algn="just"/>
          <a:r>
            <a:rPr lang="ru-RU" sz="1750" b="1" kern="120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освещение развития Муниципального образования и проживающих на его территории жителей </a:t>
          </a:r>
        </a:p>
      </dgm:t>
    </dgm:pt>
    <dgm:pt modelId="{5489A609-34EE-4FBB-ACC1-B52550E8F6F4}" type="parTrans" cxnId="{B2A920B3-2707-4D71-8326-9AF852A14F3C}">
      <dgm:prSet/>
      <dgm:spPr/>
      <dgm:t>
        <a:bodyPr/>
        <a:lstStyle/>
        <a:p>
          <a:endParaRPr lang="ru-RU"/>
        </a:p>
      </dgm:t>
    </dgm:pt>
    <dgm:pt modelId="{71836091-399A-45B4-B17E-9CF76375588C}" type="sibTrans" cxnId="{B2A920B3-2707-4D71-8326-9AF852A14F3C}">
      <dgm:prSet/>
      <dgm:spPr/>
      <dgm:t>
        <a:bodyPr/>
        <a:lstStyle/>
        <a:p>
          <a:endParaRPr lang="ru-RU"/>
        </a:p>
      </dgm:t>
    </dgm:pt>
    <dgm:pt modelId="{62B37B3E-223F-4A8C-9963-6D99B2FEEAC9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ACD5DDA7-8C56-4919-93C5-5D4B3959A60E}" type="parTrans" cxnId="{B123B541-6273-45D1-BADF-60CEBFF39970}">
      <dgm:prSet/>
      <dgm:spPr/>
      <dgm:t>
        <a:bodyPr/>
        <a:lstStyle/>
        <a:p>
          <a:endParaRPr lang="ru-RU"/>
        </a:p>
      </dgm:t>
    </dgm:pt>
    <dgm:pt modelId="{1F3F8C3F-67CB-4C13-96D2-E34D07F63C41}" type="sibTrans" cxnId="{B123B541-6273-45D1-BADF-60CEBFF39970}">
      <dgm:prSet/>
      <dgm:spPr/>
      <dgm:t>
        <a:bodyPr/>
        <a:lstStyle/>
        <a:p>
          <a:endParaRPr lang="ru-RU"/>
        </a:p>
      </dgm:t>
    </dgm:pt>
    <dgm:pt modelId="{BC93D153-8A43-4E27-88C3-E5C6F287D24C}">
      <dgm:prSet phldrT="[Текст]" custT="1"/>
      <dgm:spPr/>
      <dgm:t>
        <a:bodyPr/>
        <a:lstStyle/>
        <a:p>
          <a:pPr algn="just"/>
          <a:r>
            <a:rPr lang="ru-RU" sz="1700" b="1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обеспечение реализации прав граждан на участие в осуществлении местного самоуправления</a:t>
          </a:r>
          <a:endParaRPr lang="ru-RU" sz="1700" dirty="0"/>
        </a:p>
      </dgm:t>
    </dgm:pt>
    <dgm:pt modelId="{CF523F1D-DBDF-47F2-A687-F554ACD967EF}" type="parTrans" cxnId="{B74BFF7B-F020-4161-BBAC-076255A4A238}">
      <dgm:prSet/>
      <dgm:spPr/>
      <dgm:t>
        <a:bodyPr/>
        <a:lstStyle/>
        <a:p>
          <a:endParaRPr lang="ru-RU"/>
        </a:p>
      </dgm:t>
    </dgm:pt>
    <dgm:pt modelId="{4FF9935D-A009-46D5-B623-CDD129444813}" type="sibTrans" cxnId="{B74BFF7B-F020-4161-BBAC-076255A4A238}">
      <dgm:prSet/>
      <dgm:spPr/>
      <dgm:t>
        <a:bodyPr/>
        <a:lstStyle/>
        <a:p>
          <a:endParaRPr lang="ru-RU"/>
        </a:p>
      </dgm:t>
    </dgm:pt>
    <dgm:pt modelId="{C1B48404-5D07-4B40-A8D3-B7AB7ACD1E62}" type="pres">
      <dgm:prSet presAssocID="{1E1FB79E-BD13-40E7-9B86-142C96A164E2}" presName="Name0" presStyleCnt="0">
        <dgm:presLayoutVars>
          <dgm:chMax/>
          <dgm:chPref/>
          <dgm:dir/>
        </dgm:presLayoutVars>
      </dgm:prSet>
      <dgm:spPr/>
    </dgm:pt>
    <dgm:pt modelId="{F9D0B3EA-75DC-4014-9922-AD9063D359B8}" type="pres">
      <dgm:prSet presAssocID="{9BD852C7-21F5-429B-9AE4-AC605EE95113}" presName="parenttextcomposite" presStyleCnt="0"/>
      <dgm:spPr/>
    </dgm:pt>
    <dgm:pt modelId="{C8C1C0E4-BF6E-475B-9EEE-E0BD5E92EACC}" type="pres">
      <dgm:prSet presAssocID="{9BD852C7-21F5-429B-9AE4-AC605EE95113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ACD07070-37DB-4055-89DB-3E68A9F3A142}" type="pres">
      <dgm:prSet presAssocID="{9BD852C7-21F5-429B-9AE4-AC605EE95113}" presName="composite" presStyleCnt="0"/>
      <dgm:spPr/>
    </dgm:pt>
    <dgm:pt modelId="{3CCB7422-F204-4818-8F41-F7BBDE4BCCD1}" type="pres">
      <dgm:prSet presAssocID="{9BD852C7-21F5-429B-9AE4-AC605EE95113}" presName="chevron1" presStyleLbl="alignNode1" presStyleIdx="0" presStyleCnt="21"/>
      <dgm:spPr/>
    </dgm:pt>
    <dgm:pt modelId="{C15ADCB3-1A7D-4A01-8739-9ACD7AB918B3}" type="pres">
      <dgm:prSet presAssocID="{9BD852C7-21F5-429B-9AE4-AC605EE95113}" presName="chevron2" presStyleLbl="alignNode1" presStyleIdx="1" presStyleCnt="21"/>
      <dgm:spPr/>
    </dgm:pt>
    <dgm:pt modelId="{ACE938EC-F830-4A11-8317-8FD418404373}" type="pres">
      <dgm:prSet presAssocID="{9BD852C7-21F5-429B-9AE4-AC605EE95113}" presName="chevron3" presStyleLbl="alignNode1" presStyleIdx="2" presStyleCnt="21"/>
      <dgm:spPr/>
    </dgm:pt>
    <dgm:pt modelId="{660D6605-E149-43C4-8CEF-C634C4D26AF7}" type="pres">
      <dgm:prSet presAssocID="{9BD852C7-21F5-429B-9AE4-AC605EE95113}" presName="chevron4" presStyleLbl="alignNode1" presStyleIdx="3" presStyleCnt="21"/>
      <dgm:spPr/>
    </dgm:pt>
    <dgm:pt modelId="{7327CA77-3681-41F0-80EF-B9B33A96834C}" type="pres">
      <dgm:prSet presAssocID="{9BD852C7-21F5-429B-9AE4-AC605EE95113}" presName="chevron5" presStyleLbl="alignNode1" presStyleIdx="4" presStyleCnt="21"/>
      <dgm:spPr/>
    </dgm:pt>
    <dgm:pt modelId="{C74469AC-CD67-470D-AAA5-C0030735E829}" type="pres">
      <dgm:prSet presAssocID="{9BD852C7-21F5-429B-9AE4-AC605EE95113}" presName="chevron6" presStyleLbl="alignNode1" presStyleIdx="5" presStyleCnt="21"/>
      <dgm:spPr/>
    </dgm:pt>
    <dgm:pt modelId="{628CAF1C-C1D8-464E-A34D-B4A366385FC7}" type="pres">
      <dgm:prSet presAssocID="{9BD852C7-21F5-429B-9AE4-AC605EE95113}" presName="chevron7" presStyleLbl="alignNode1" presStyleIdx="6" presStyleCnt="21"/>
      <dgm:spPr/>
    </dgm:pt>
    <dgm:pt modelId="{555DB2DE-BABB-43EE-9739-76BF9DC8154D}" type="pres">
      <dgm:prSet presAssocID="{9BD852C7-21F5-429B-9AE4-AC605EE95113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</dgm:pt>
    <dgm:pt modelId="{C9FAC7C5-863D-4DCF-A08F-26C1C8F0B1DF}" type="pres">
      <dgm:prSet presAssocID="{0F9E5CD8-719C-4F6F-829B-CA9CB5E83F81}" presName="sibTrans" presStyleCnt="0"/>
      <dgm:spPr/>
    </dgm:pt>
    <dgm:pt modelId="{ABB302CC-7540-4088-9A27-E83EB1496A7E}" type="pres">
      <dgm:prSet presAssocID="{3A13FEF1-AEF7-4599-8944-83EF64513890}" presName="parenttextcomposite" presStyleCnt="0"/>
      <dgm:spPr/>
    </dgm:pt>
    <dgm:pt modelId="{9C8251BD-724F-4731-AA18-BC9E2C9B29E4}" type="pres">
      <dgm:prSet presAssocID="{3A13FEF1-AEF7-4599-8944-83EF64513890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AAC63847-C307-4DA5-B735-D3C62367AA9A}" type="pres">
      <dgm:prSet presAssocID="{3A13FEF1-AEF7-4599-8944-83EF64513890}" presName="composite" presStyleCnt="0"/>
      <dgm:spPr/>
    </dgm:pt>
    <dgm:pt modelId="{8E0B6AEB-D7F1-4855-B117-17FB83CA959E}" type="pres">
      <dgm:prSet presAssocID="{3A13FEF1-AEF7-4599-8944-83EF64513890}" presName="chevron1" presStyleLbl="alignNode1" presStyleIdx="7" presStyleCnt="21"/>
      <dgm:spPr/>
    </dgm:pt>
    <dgm:pt modelId="{22DFC645-D2E6-4C7C-8956-57552FD31008}" type="pres">
      <dgm:prSet presAssocID="{3A13FEF1-AEF7-4599-8944-83EF64513890}" presName="chevron2" presStyleLbl="alignNode1" presStyleIdx="8" presStyleCnt="21"/>
      <dgm:spPr/>
    </dgm:pt>
    <dgm:pt modelId="{D3A62E38-DDFF-46F0-ACEB-2B41684E3A52}" type="pres">
      <dgm:prSet presAssocID="{3A13FEF1-AEF7-4599-8944-83EF64513890}" presName="chevron3" presStyleLbl="alignNode1" presStyleIdx="9" presStyleCnt="21"/>
      <dgm:spPr/>
    </dgm:pt>
    <dgm:pt modelId="{E42A66EE-78FC-4A45-9817-F2FDACB68E0B}" type="pres">
      <dgm:prSet presAssocID="{3A13FEF1-AEF7-4599-8944-83EF64513890}" presName="chevron4" presStyleLbl="alignNode1" presStyleIdx="10" presStyleCnt="21"/>
      <dgm:spPr/>
    </dgm:pt>
    <dgm:pt modelId="{694B793B-A1E7-4B68-8196-D09F21CAE4B7}" type="pres">
      <dgm:prSet presAssocID="{3A13FEF1-AEF7-4599-8944-83EF64513890}" presName="chevron5" presStyleLbl="alignNode1" presStyleIdx="11" presStyleCnt="21"/>
      <dgm:spPr/>
    </dgm:pt>
    <dgm:pt modelId="{04825B6E-2D2A-4D4A-8190-BA535EC5AE13}" type="pres">
      <dgm:prSet presAssocID="{3A13FEF1-AEF7-4599-8944-83EF64513890}" presName="chevron6" presStyleLbl="alignNode1" presStyleIdx="12" presStyleCnt="21"/>
      <dgm:spPr/>
    </dgm:pt>
    <dgm:pt modelId="{F2CA1D6B-6E59-45C0-92F3-3ED5D574A385}" type="pres">
      <dgm:prSet presAssocID="{3A13FEF1-AEF7-4599-8944-83EF64513890}" presName="chevron7" presStyleLbl="alignNode1" presStyleIdx="13" presStyleCnt="21"/>
      <dgm:spPr/>
    </dgm:pt>
    <dgm:pt modelId="{F2E50725-6B3C-41EE-BA0D-2E2A933A8702}" type="pres">
      <dgm:prSet presAssocID="{3A13FEF1-AEF7-4599-8944-83EF64513890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</dgm:pt>
    <dgm:pt modelId="{CCB8BAB0-67C7-4AEA-B580-F7C7DB9A28F7}" type="pres">
      <dgm:prSet presAssocID="{ED551E54-2992-40A5-8D4B-D1E805B71683}" presName="sibTrans" presStyleCnt="0"/>
      <dgm:spPr/>
    </dgm:pt>
    <dgm:pt modelId="{88B4DBB3-35BC-466D-8DEE-4BE126212318}" type="pres">
      <dgm:prSet presAssocID="{62B37B3E-223F-4A8C-9963-6D99B2FEEAC9}" presName="parenttextcomposite" presStyleCnt="0"/>
      <dgm:spPr/>
    </dgm:pt>
    <dgm:pt modelId="{8AB8DFCE-4B59-42D8-A00A-D979FCECFDE6}" type="pres">
      <dgm:prSet presAssocID="{62B37B3E-223F-4A8C-9963-6D99B2FEEAC9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F53ACE74-59DE-404E-8B20-B8D642C671FA}" type="pres">
      <dgm:prSet presAssocID="{62B37B3E-223F-4A8C-9963-6D99B2FEEAC9}" presName="composite" presStyleCnt="0"/>
      <dgm:spPr/>
    </dgm:pt>
    <dgm:pt modelId="{19D09AFE-3B8C-4C2B-A6B2-07B34E546E9D}" type="pres">
      <dgm:prSet presAssocID="{62B37B3E-223F-4A8C-9963-6D99B2FEEAC9}" presName="chevron1" presStyleLbl="alignNode1" presStyleIdx="14" presStyleCnt="21"/>
      <dgm:spPr/>
    </dgm:pt>
    <dgm:pt modelId="{957158E6-81CD-442A-93B4-3EA443E2EF2F}" type="pres">
      <dgm:prSet presAssocID="{62B37B3E-223F-4A8C-9963-6D99B2FEEAC9}" presName="chevron2" presStyleLbl="alignNode1" presStyleIdx="15" presStyleCnt="21"/>
      <dgm:spPr/>
    </dgm:pt>
    <dgm:pt modelId="{3F853C9E-8A47-44AB-BD46-6DCBC9258529}" type="pres">
      <dgm:prSet presAssocID="{62B37B3E-223F-4A8C-9963-6D99B2FEEAC9}" presName="chevron3" presStyleLbl="alignNode1" presStyleIdx="16" presStyleCnt="21"/>
      <dgm:spPr/>
    </dgm:pt>
    <dgm:pt modelId="{CA92F25E-256D-45C1-A3CC-7ED3714C0BC2}" type="pres">
      <dgm:prSet presAssocID="{62B37B3E-223F-4A8C-9963-6D99B2FEEAC9}" presName="chevron4" presStyleLbl="alignNode1" presStyleIdx="17" presStyleCnt="21"/>
      <dgm:spPr/>
    </dgm:pt>
    <dgm:pt modelId="{B7BF5E26-391B-4002-8787-D91997CA8D9F}" type="pres">
      <dgm:prSet presAssocID="{62B37B3E-223F-4A8C-9963-6D99B2FEEAC9}" presName="chevron5" presStyleLbl="alignNode1" presStyleIdx="18" presStyleCnt="21"/>
      <dgm:spPr/>
    </dgm:pt>
    <dgm:pt modelId="{B14558CD-7EC9-4BF3-82BC-AF196353D722}" type="pres">
      <dgm:prSet presAssocID="{62B37B3E-223F-4A8C-9963-6D99B2FEEAC9}" presName="chevron6" presStyleLbl="alignNode1" presStyleIdx="19" presStyleCnt="21"/>
      <dgm:spPr/>
    </dgm:pt>
    <dgm:pt modelId="{114111F4-66FE-4C84-8B9C-D777D3B0D292}" type="pres">
      <dgm:prSet presAssocID="{62B37B3E-223F-4A8C-9963-6D99B2FEEAC9}" presName="chevron7" presStyleLbl="alignNode1" presStyleIdx="20" presStyleCnt="21"/>
      <dgm:spPr/>
    </dgm:pt>
    <dgm:pt modelId="{C2C7BC82-5469-4AA0-B30E-928347F41F98}" type="pres">
      <dgm:prSet presAssocID="{62B37B3E-223F-4A8C-9963-6D99B2FEEAC9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</dgm:pt>
  </dgm:ptLst>
  <dgm:cxnLst>
    <dgm:cxn modelId="{FB0BBE18-D379-43CD-8372-6F20C642CAE2}" type="presOf" srcId="{62B37B3E-223F-4A8C-9963-6D99B2FEEAC9}" destId="{8AB8DFCE-4B59-42D8-A00A-D979FCECFDE6}" srcOrd="0" destOrd="0" presId="urn:microsoft.com/office/officeart/2008/layout/VerticalAccentList"/>
    <dgm:cxn modelId="{B123B541-6273-45D1-BADF-60CEBFF39970}" srcId="{1E1FB79E-BD13-40E7-9B86-142C96A164E2}" destId="{62B37B3E-223F-4A8C-9963-6D99B2FEEAC9}" srcOrd="2" destOrd="0" parTransId="{ACD5DDA7-8C56-4919-93C5-5D4B3959A60E}" sibTransId="{1F3F8C3F-67CB-4C13-96D2-E34D07F63C41}"/>
    <dgm:cxn modelId="{1D063768-D6DA-4F29-AE9B-523BFDB6DC37}" type="presOf" srcId="{9BD852C7-21F5-429B-9AE4-AC605EE95113}" destId="{C8C1C0E4-BF6E-475B-9EEE-E0BD5E92EACC}" srcOrd="0" destOrd="0" presId="urn:microsoft.com/office/officeart/2008/layout/VerticalAccentList"/>
    <dgm:cxn modelId="{607D4C75-58F7-4096-A37F-44330D613CE6}" srcId="{9BD852C7-21F5-429B-9AE4-AC605EE95113}" destId="{98D9E6DC-6C9D-41EE-8FDE-AF73647B3939}" srcOrd="0" destOrd="0" parTransId="{D144DFF3-7C5F-44C6-973B-FB0ED5812A10}" sibTransId="{71B5DBF2-D6ED-4C8C-B467-8F03993C6513}"/>
    <dgm:cxn modelId="{A5D5BD77-363A-4EAB-A108-C3D0E8195EA8}" type="presOf" srcId="{1E1FB79E-BD13-40E7-9B86-142C96A164E2}" destId="{C1B48404-5D07-4B40-A8D3-B7AB7ACD1E62}" srcOrd="0" destOrd="0" presId="urn:microsoft.com/office/officeart/2008/layout/VerticalAccentList"/>
    <dgm:cxn modelId="{74E0E859-4CCA-493D-9393-377CD02DD407}" type="presOf" srcId="{98D9E6DC-6C9D-41EE-8FDE-AF73647B3939}" destId="{555DB2DE-BABB-43EE-9739-76BF9DC8154D}" srcOrd="0" destOrd="0" presId="urn:microsoft.com/office/officeart/2008/layout/VerticalAccentList"/>
    <dgm:cxn modelId="{B74BFF7B-F020-4161-BBAC-076255A4A238}" srcId="{62B37B3E-223F-4A8C-9963-6D99B2FEEAC9}" destId="{BC93D153-8A43-4E27-88C3-E5C6F287D24C}" srcOrd="0" destOrd="0" parTransId="{CF523F1D-DBDF-47F2-A687-F554ACD967EF}" sibTransId="{4FF9935D-A009-46D5-B623-CDD129444813}"/>
    <dgm:cxn modelId="{1F11088B-DFD3-4A58-8FCF-4568011BC34F}" type="presOf" srcId="{F1081DE4-2C2F-48A2-BADA-BD294165DAC3}" destId="{F2E50725-6B3C-41EE-BA0D-2E2A933A8702}" srcOrd="0" destOrd="0" presId="urn:microsoft.com/office/officeart/2008/layout/VerticalAccentList"/>
    <dgm:cxn modelId="{50D1BB8E-1C99-4FA4-B0B4-8AAC7C5140F2}" srcId="{1E1FB79E-BD13-40E7-9B86-142C96A164E2}" destId="{9BD852C7-21F5-429B-9AE4-AC605EE95113}" srcOrd="0" destOrd="0" parTransId="{8B884601-A767-4AD4-BC92-994A5840DC63}" sibTransId="{0F9E5CD8-719C-4F6F-829B-CA9CB5E83F81}"/>
    <dgm:cxn modelId="{1F652D93-21E0-4278-BBE1-4E343AA42EDF}" type="presOf" srcId="{BC93D153-8A43-4E27-88C3-E5C6F287D24C}" destId="{C2C7BC82-5469-4AA0-B30E-928347F41F98}" srcOrd="0" destOrd="0" presId="urn:microsoft.com/office/officeart/2008/layout/VerticalAccentList"/>
    <dgm:cxn modelId="{B2A920B3-2707-4D71-8326-9AF852A14F3C}" srcId="{3A13FEF1-AEF7-4599-8944-83EF64513890}" destId="{F1081DE4-2C2F-48A2-BADA-BD294165DAC3}" srcOrd="0" destOrd="0" parTransId="{5489A609-34EE-4FBB-ACC1-B52550E8F6F4}" sibTransId="{71836091-399A-45B4-B17E-9CF76375588C}"/>
    <dgm:cxn modelId="{A4F7CCCA-EAE0-4D6F-BAAF-7DE94ED7F06D}" srcId="{1E1FB79E-BD13-40E7-9B86-142C96A164E2}" destId="{3A13FEF1-AEF7-4599-8944-83EF64513890}" srcOrd="1" destOrd="0" parTransId="{4B72BB8E-47B7-4E45-BB2A-D0B6C594CD59}" sibTransId="{ED551E54-2992-40A5-8D4B-D1E805B71683}"/>
    <dgm:cxn modelId="{C936BDE0-95DC-4C09-810E-E800F3C68C54}" type="presOf" srcId="{3A13FEF1-AEF7-4599-8944-83EF64513890}" destId="{9C8251BD-724F-4731-AA18-BC9E2C9B29E4}" srcOrd="0" destOrd="0" presId="urn:microsoft.com/office/officeart/2008/layout/VerticalAccentList"/>
    <dgm:cxn modelId="{D9C1F8AF-726E-4CAC-BAA8-ECEFB397276E}" type="presParOf" srcId="{C1B48404-5D07-4B40-A8D3-B7AB7ACD1E62}" destId="{F9D0B3EA-75DC-4014-9922-AD9063D359B8}" srcOrd="0" destOrd="0" presId="urn:microsoft.com/office/officeart/2008/layout/VerticalAccentList"/>
    <dgm:cxn modelId="{0D6A8264-EFEE-488C-B266-816C9DF9DDD6}" type="presParOf" srcId="{F9D0B3EA-75DC-4014-9922-AD9063D359B8}" destId="{C8C1C0E4-BF6E-475B-9EEE-E0BD5E92EACC}" srcOrd="0" destOrd="0" presId="urn:microsoft.com/office/officeart/2008/layout/VerticalAccentList"/>
    <dgm:cxn modelId="{E5F8FB74-EF2A-4C41-83E6-B3C7E4C6F6FA}" type="presParOf" srcId="{C1B48404-5D07-4B40-A8D3-B7AB7ACD1E62}" destId="{ACD07070-37DB-4055-89DB-3E68A9F3A142}" srcOrd="1" destOrd="0" presId="urn:microsoft.com/office/officeart/2008/layout/VerticalAccentList"/>
    <dgm:cxn modelId="{16929865-1D3E-4CDD-BE34-1A7A4A2BDE53}" type="presParOf" srcId="{ACD07070-37DB-4055-89DB-3E68A9F3A142}" destId="{3CCB7422-F204-4818-8F41-F7BBDE4BCCD1}" srcOrd="0" destOrd="0" presId="urn:microsoft.com/office/officeart/2008/layout/VerticalAccentList"/>
    <dgm:cxn modelId="{1F45C43A-04B4-4728-A4CA-E4EF25536EFC}" type="presParOf" srcId="{ACD07070-37DB-4055-89DB-3E68A9F3A142}" destId="{C15ADCB3-1A7D-4A01-8739-9ACD7AB918B3}" srcOrd="1" destOrd="0" presId="urn:microsoft.com/office/officeart/2008/layout/VerticalAccentList"/>
    <dgm:cxn modelId="{41F4E469-4A33-4011-8970-7174EE9E17CE}" type="presParOf" srcId="{ACD07070-37DB-4055-89DB-3E68A9F3A142}" destId="{ACE938EC-F830-4A11-8317-8FD418404373}" srcOrd="2" destOrd="0" presId="urn:microsoft.com/office/officeart/2008/layout/VerticalAccentList"/>
    <dgm:cxn modelId="{DA196954-4DD2-4CE0-8EBE-BFBA5E5A3390}" type="presParOf" srcId="{ACD07070-37DB-4055-89DB-3E68A9F3A142}" destId="{660D6605-E149-43C4-8CEF-C634C4D26AF7}" srcOrd="3" destOrd="0" presId="urn:microsoft.com/office/officeart/2008/layout/VerticalAccentList"/>
    <dgm:cxn modelId="{D3D59E25-E419-4EDA-B2FA-8760D8EB40F5}" type="presParOf" srcId="{ACD07070-37DB-4055-89DB-3E68A9F3A142}" destId="{7327CA77-3681-41F0-80EF-B9B33A96834C}" srcOrd="4" destOrd="0" presId="urn:microsoft.com/office/officeart/2008/layout/VerticalAccentList"/>
    <dgm:cxn modelId="{0370BD5E-C48B-4E74-B6CA-25F594D07A30}" type="presParOf" srcId="{ACD07070-37DB-4055-89DB-3E68A9F3A142}" destId="{C74469AC-CD67-470D-AAA5-C0030735E829}" srcOrd="5" destOrd="0" presId="urn:microsoft.com/office/officeart/2008/layout/VerticalAccentList"/>
    <dgm:cxn modelId="{29F0A0B6-B703-493E-B1EF-C80BE4367194}" type="presParOf" srcId="{ACD07070-37DB-4055-89DB-3E68A9F3A142}" destId="{628CAF1C-C1D8-464E-A34D-B4A366385FC7}" srcOrd="6" destOrd="0" presId="urn:microsoft.com/office/officeart/2008/layout/VerticalAccentList"/>
    <dgm:cxn modelId="{F0944181-16C9-4148-B2CC-1F4431D39DDE}" type="presParOf" srcId="{ACD07070-37DB-4055-89DB-3E68A9F3A142}" destId="{555DB2DE-BABB-43EE-9739-76BF9DC8154D}" srcOrd="7" destOrd="0" presId="urn:microsoft.com/office/officeart/2008/layout/VerticalAccentList"/>
    <dgm:cxn modelId="{849B4E6E-B031-425A-94A7-BDC67BF16F9F}" type="presParOf" srcId="{C1B48404-5D07-4B40-A8D3-B7AB7ACD1E62}" destId="{C9FAC7C5-863D-4DCF-A08F-26C1C8F0B1DF}" srcOrd="2" destOrd="0" presId="urn:microsoft.com/office/officeart/2008/layout/VerticalAccentList"/>
    <dgm:cxn modelId="{4C61EE64-5132-4E3F-9471-1F4A06A28427}" type="presParOf" srcId="{C1B48404-5D07-4B40-A8D3-B7AB7ACD1E62}" destId="{ABB302CC-7540-4088-9A27-E83EB1496A7E}" srcOrd="3" destOrd="0" presId="urn:microsoft.com/office/officeart/2008/layout/VerticalAccentList"/>
    <dgm:cxn modelId="{4BF24537-74AE-48F7-A847-AC60C0D44B3D}" type="presParOf" srcId="{ABB302CC-7540-4088-9A27-E83EB1496A7E}" destId="{9C8251BD-724F-4731-AA18-BC9E2C9B29E4}" srcOrd="0" destOrd="0" presId="urn:microsoft.com/office/officeart/2008/layout/VerticalAccentList"/>
    <dgm:cxn modelId="{522B534E-6381-448F-90DA-5E26617CC7BA}" type="presParOf" srcId="{C1B48404-5D07-4B40-A8D3-B7AB7ACD1E62}" destId="{AAC63847-C307-4DA5-B735-D3C62367AA9A}" srcOrd="4" destOrd="0" presId="urn:microsoft.com/office/officeart/2008/layout/VerticalAccentList"/>
    <dgm:cxn modelId="{0FDC3610-747C-44EA-AF10-B6A1AD133A8F}" type="presParOf" srcId="{AAC63847-C307-4DA5-B735-D3C62367AA9A}" destId="{8E0B6AEB-D7F1-4855-B117-17FB83CA959E}" srcOrd="0" destOrd="0" presId="urn:microsoft.com/office/officeart/2008/layout/VerticalAccentList"/>
    <dgm:cxn modelId="{C7810A4B-6F79-430D-BD56-B159EF000FD1}" type="presParOf" srcId="{AAC63847-C307-4DA5-B735-D3C62367AA9A}" destId="{22DFC645-D2E6-4C7C-8956-57552FD31008}" srcOrd="1" destOrd="0" presId="urn:microsoft.com/office/officeart/2008/layout/VerticalAccentList"/>
    <dgm:cxn modelId="{B2FB27BA-87ED-4DAE-BFD8-D1EA88D89DF2}" type="presParOf" srcId="{AAC63847-C307-4DA5-B735-D3C62367AA9A}" destId="{D3A62E38-DDFF-46F0-ACEB-2B41684E3A52}" srcOrd="2" destOrd="0" presId="urn:microsoft.com/office/officeart/2008/layout/VerticalAccentList"/>
    <dgm:cxn modelId="{64263B29-76D1-446F-A0F8-FAA87C224817}" type="presParOf" srcId="{AAC63847-C307-4DA5-B735-D3C62367AA9A}" destId="{E42A66EE-78FC-4A45-9817-F2FDACB68E0B}" srcOrd="3" destOrd="0" presId="urn:microsoft.com/office/officeart/2008/layout/VerticalAccentList"/>
    <dgm:cxn modelId="{CFC38C53-A64A-43A0-82C5-FC8D1E599752}" type="presParOf" srcId="{AAC63847-C307-4DA5-B735-D3C62367AA9A}" destId="{694B793B-A1E7-4B68-8196-D09F21CAE4B7}" srcOrd="4" destOrd="0" presId="urn:microsoft.com/office/officeart/2008/layout/VerticalAccentList"/>
    <dgm:cxn modelId="{9E4D2FEA-049F-4A11-AC08-8CB969D94F9D}" type="presParOf" srcId="{AAC63847-C307-4DA5-B735-D3C62367AA9A}" destId="{04825B6E-2D2A-4D4A-8190-BA535EC5AE13}" srcOrd="5" destOrd="0" presId="urn:microsoft.com/office/officeart/2008/layout/VerticalAccentList"/>
    <dgm:cxn modelId="{6D339066-AFB7-43D7-A916-EEE8CB689F61}" type="presParOf" srcId="{AAC63847-C307-4DA5-B735-D3C62367AA9A}" destId="{F2CA1D6B-6E59-45C0-92F3-3ED5D574A385}" srcOrd="6" destOrd="0" presId="urn:microsoft.com/office/officeart/2008/layout/VerticalAccentList"/>
    <dgm:cxn modelId="{469E7000-0377-426D-AA65-D2FEB7EAB5E9}" type="presParOf" srcId="{AAC63847-C307-4DA5-B735-D3C62367AA9A}" destId="{F2E50725-6B3C-41EE-BA0D-2E2A933A8702}" srcOrd="7" destOrd="0" presId="urn:microsoft.com/office/officeart/2008/layout/VerticalAccentList"/>
    <dgm:cxn modelId="{7D39D459-7211-4AEF-9140-CDD419E7510F}" type="presParOf" srcId="{C1B48404-5D07-4B40-A8D3-B7AB7ACD1E62}" destId="{CCB8BAB0-67C7-4AEA-B580-F7C7DB9A28F7}" srcOrd="5" destOrd="0" presId="urn:microsoft.com/office/officeart/2008/layout/VerticalAccentList"/>
    <dgm:cxn modelId="{C228292D-DA0E-4E7F-AE7B-DE253E31178B}" type="presParOf" srcId="{C1B48404-5D07-4B40-A8D3-B7AB7ACD1E62}" destId="{88B4DBB3-35BC-466D-8DEE-4BE126212318}" srcOrd="6" destOrd="0" presId="urn:microsoft.com/office/officeart/2008/layout/VerticalAccentList"/>
    <dgm:cxn modelId="{9876394B-7B1E-4513-8A9F-5D0921F35023}" type="presParOf" srcId="{88B4DBB3-35BC-466D-8DEE-4BE126212318}" destId="{8AB8DFCE-4B59-42D8-A00A-D979FCECFDE6}" srcOrd="0" destOrd="0" presId="urn:microsoft.com/office/officeart/2008/layout/VerticalAccentList"/>
    <dgm:cxn modelId="{0C3B0B01-2138-4E25-B5F9-B817D5C001DA}" type="presParOf" srcId="{C1B48404-5D07-4B40-A8D3-B7AB7ACD1E62}" destId="{F53ACE74-59DE-404E-8B20-B8D642C671FA}" srcOrd="7" destOrd="0" presId="urn:microsoft.com/office/officeart/2008/layout/VerticalAccentList"/>
    <dgm:cxn modelId="{1BC6B1FB-5038-4648-9169-5D36C48EC3AA}" type="presParOf" srcId="{F53ACE74-59DE-404E-8B20-B8D642C671FA}" destId="{19D09AFE-3B8C-4C2B-A6B2-07B34E546E9D}" srcOrd="0" destOrd="0" presId="urn:microsoft.com/office/officeart/2008/layout/VerticalAccentList"/>
    <dgm:cxn modelId="{C71F5CE8-A2BF-4863-B00B-DC34B67A2837}" type="presParOf" srcId="{F53ACE74-59DE-404E-8B20-B8D642C671FA}" destId="{957158E6-81CD-442A-93B4-3EA443E2EF2F}" srcOrd="1" destOrd="0" presId="urn:microsoft.com/office/officeart/2008/layout/VerticalAccentList"/>
    <dgm:cxn modelId="{2EAEF35B-3F07-4220-A84B-EBD9FDB32EFD}" type="presParOf" srcId="{F53ACE74-59DE-404E-8B20-B8D642C671FA}" destId="{3F853C9E-8A47-44AB-BD46-6DCBC9258529}" srcOrd="2" destOrd="0" presId="urn:microsoft.com/office/officeart/2008/layout/VerticalAccentList"/>
    <dgm:cxn modelId="{7FD3BBF3-AD68-4385-9253-FF6CB3F20199}" type="presParOf" srcId="{F53ACE74-59DE-404E-8B20-B8D642C671FA}" destId="{CA92F25E-256D-45C1-A3CC-7ED3714C0BC2}" srcOrd="3" destOrd="0" presId="urn:microsoft.com/office/officeart/2008/layout/VerticalAccentList"/>
    <dgm:cxn modelId="{51742D5B-5D8F-41AE-98CB-3874066D81FA}" type="presParOf" srcId="{F53ACE74-59DE-404E-8B20-B8D642C671FA}" destId="{B7BF5E26-391B-4002-8787-D91997CA8D9F}" srcOrd="4" destOrd="0" presId="urn:microsoft.com/office/officeart/2008/layout/VerticalAccentList"/>
    <dgm:cxn modelId="{C20E2AAF-B010-4ECC-829D-00E2C72F65F3}" type="presParOf" srcId="{F53ACE74-59DE-404E-8B20-B8D642C671FA}" destId="{B14558CD-7EC9-4BF3-82BC-AF196353D722}" srcOrd="5" destOrd="0" presId="urn:microsoft.com/office/officeart/2008/layout/VerticalAccentList"/>
    <dgm:cxn modelId="{663ADD55-6535-4BBE-9A34-E50DAD66C570}" type="presParOf" srcId="{F53ACE74-59DE-404E-8B20-B8D642C671FA}" destId="{114111F4-66FE-4C84-8B9C-D777D3B0D292}" srcOrd="6" destOrd="0" presId="urn:microsoft.com/office/officeart/2008/layout/VerticalAccentList"/>
    <dgm:cxn modelId="{6315AF03-1EBA-498B-9AF0-3EC8BE187896}" type="presParOf" srcId="{F53ACE74-59DE-404E-8B20-B8D642C671FA}" destId="{C2C7BC82-5469-4AA0-B30E-928347F41F98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94CD1F4-0C00-4550-8E42-1622B5EB9B22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E657D07-12CD-44B5-A79B-ED0D6CE9F2FD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EB469678-B0ED-49C4-8623-2BC395547DA8}" type="parTrans" cxnId="{98EE72E8-EB3B-453E-AB40-A7CA27D2436F}">
      <dgm:prSet/>
      <dgm:spPr/>
      <dgm:t>
        <a:bodyPr/>
        <a:lstStyle/>
        <a:p>
          <a:endParaRPr lang="ru-RU"/>
        </a:p>
      </dgm:t>
    </dgm:pt>
    <dgm:pt modelId="{7643912E-4A8E-40B6-B3F1-6954A9C6F9E0}" type="sibTrans" cxnId="{98EE72E8-EB3B-453E-AB40-A7CA27D2436F}">
      <dgm:prSet/>
      <dgm:spPr/>
      <dgm:t>
        <a:bodyPr/>
        <a:lstStyle/>
        <a:p>
          <a:endParaRPr lang="ru-RU"/>
        </a:p>
      </dgm:t>
    </dgm:pt>
    <dgm:pt modelId="{0527B5C8-08BB-4688-8B8A-2E4C84B42DDA}">
      <dgm:prSet phldrT="[Текст]" custT="1"/>
      <dgm:spPr/>
      <dgm:t>
        <a:bodyPr/>
        <a:lstStyle/>
        <a:p>
          <a:pPr algn="just"/>
          <a:r>
            <a:rPr lang="ru-RU" sz="1800" b="1" kern="1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проведение мероприятий, направленных на экологическое просвещение</a:t>
          </a:r>
        </a:p>
      </dgm:t>
    </dgm:pt>
    <dgm:pt modelId="{17CEEB86-28BA-4144-A8BB-C9A539B00B6A}" type="parTrans" cxnId="{20436C38-DCA4-489F-8F9B-E72839976EB4}">
      <dgm:prSet/>
      <dgm:spPr/>
      <dgm:t>
        <a:bodyPr/>
        <a:lstStyle/>
        <a:p>
          <a:endParaRPr lang="ru-RU"/>
        </a:p>
      </dgm:t>
    </dgm:pt>
    <dgm:pt modelId="{4A0F8C31-D404-4BB8-A177-E6BD805E013B}" type="sibTrans" cxnId="{20436C38-DCA4-489F-8F9B-E72839976EB4}">
      <dgm:prSet/>
      <dgm:spPr/>
      <dgm:t>
        <a:bodyPr/>
        <a:lstStyle/>
        <a:p>
          <a:endParaRPr lang="ru-RU"/>
        </a:p>
      </dgm:t>
    </dgm:pt>
    <dgm:pt modelId="{D71E464B-D668-4B1E-A31A-EA16FE028097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BEBE6C07-13AE-437C-A69C-132EEFC8E682}" type="parTrans" cxnId="{2D75E234-2F99-459C-BCEF-908E79422397}">
      <dgm:prSet/>
      <dgm:spPr/>
      <dgm:t>
        <a:bodyPr/>
        <a:lstStyle/>
        <a:p>
          <a:endParaRPr lang="ru-RU"/>
        </a:p>
      </dgm:t>
    </dgm:pt>
    <dgm:pt modelId="{095EB388-56CB-46D3-BC09-E7FD2AA098E3}" type="sibTrans" cxnId="{2D75E234-2F99-459C-BCEF-908E79422397}">
      <dgm:prSet/>
      <dgm:spPr/>
      <dgm:t>
        <a:bodyPr/>
        <a:lstStyle/>
        <a:p>
          <a:endParaRPr lang="ru-RU"/>
        </a:p>
      </dgm:t>
    </dgm:pt>
    <dgm:pt modelId="{3482757C-353E-4772-9F02-178F709C8401}">
      <dgm:prSet phldrT="[Текст]" custT="1"/>
      <dgm:spPr/>
      <dgm:t>
        <a:bodyPr/>
        <a:lstStyle/>
        <a:p>
          <a:r>
            <a:rPr lang="ru-RU" sz="1800" b="1" kern="1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размещение экологических уроков на сайте МО УРИЦК </a:t>
          </a:r>
          <a:r>
            <a:rPr lang="en-US" sz="2900" kern="1200" dirty="0">
              <a:hlinkClick xmlns:r="http://schemas.openxmlformats.org/officeDocument/2006/relationships" r:id="rId1"/>
            </a:rPr>
            <a:t>urizk.spb.ru</a:t>
          </a:r>
          <a:r>
            <a:rPr lang="en-US" sz="2900" kern="1200" dirty="0"/>
            <a:t> </a:t>
          </a:r>
          <a:endParaRPr lang="ru-RU" sz="2900" kern="1200" dirty="0"/>
        </a:p>
      </dgm:t>
    </dgm:pt>
    <dgm:pt modelId="{6CEA5B34-CE40-451F-963B-DD809C51CD86}" type="parTrans" cxnId="{CA21CAFF-2AB0-4B95-A331-6842AA038EDC}">
      <dgm:prSet/>
      <dgm:spPr/>
      <dgm:t>
        <a:bodyPr/>
        <a:lstStyle/>
        <a:p>
          <a:endParaRPr lang="ru-RU"/>
        </a:p>
      </dgm:t>
    </dgm:pt>
    <dgm:pt modelId="{8BE34534-E651-4DA7-AC8E-D36065C2E76E}" type="sibTrans" cxnId="{CA21CAFF-2AB0-4B95-A331-6842AA038EDC}">
      <dgm:prSet/>
      <dgm:spPr/>
      <dgm:t>
        <a:bodyPr/>
        <a:lstStyle/>
        <a:p>
          <a:endParaRPr lang="ru-RU"/>
        </a:p>
      </dgm:t>
    </dgm:pt>
    <dgm:pt modelId="{956BCA5F-53B7-44BE-99D7-4338B60DEF72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474A25A3-0387-4046-8117-A861DBC7E2A2}" type="parTrans" cxnId="{4BE35F68-9608-4022-B365-A43F4BA494A2}">
      <dgm:prSet/>
      <dgm:spPr/>
      <dgm:t>
        <a:bodyPr/>
        <a:lstStyle/>
        <a:p>
          <a:endParaRPr lang="ru-RU"/>
        </a:p>
      </dgm:t>
    </dgm:pt>
    <dgm:pt modelId="{164D7972-8FC1-4C8F-9DB1-E678E7376F27}" type="sibTrans" cxnId="{4BE35F68-9608-4022-B365-A43F4BA494A2}">
      <dgm:prSet/>
      <dgm:spPr/>
      <dgm:t>
        <a:bodyPr/>
        <a:lstStyle/>
        <a:p>
          <a:endParaRPr lang="ru-RU"/>
        </a:p>
      </dgm:t>
    </dgm:pt>
    <dgm:pt modelId="{E22D6B59-3251-40A1-8F37-CB26CBC1D67F}">
      <dgm:prSet phldrT="[Текст]" custT="1"/>
      <dgm:spPr/>
      <dgm:t>
        <a:bodyPr/>
        <a:lstStyle/>
        <a:p>
          <a:pPr algn="just"/>
          <a:r>
            <a:rPr lang="ru-RU" sz="1800" b="1" kern="1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формирование культуры обращения с твердыми коммунальными отходами</a:t>
          </a:r>
        </a:p>
      </dgm:t>
    </dgm:pt>
    <dgm:pt modelId="{63241457-4831-4AFF-A2C7-479A69A92B37}" type="parTrans" cxnId="{A3B87454-8CCB-4756-829E-72F42A0FB7DF}">
      <dgm:prSet/>
      <dgm:spPr/>
      <dgm:t>
        <a:bodyPr/>
        <a:lstStyle/>
        <a:p>
          <a:endParaRPr lang="ru-RU"/>
        </a:p>
      </dgm:t>
    </dgm:pt>
    <dgm:pt modelId="{D058CC5B-5210-48F6-8704-EC44471F8E6E}" type="sibTrans" cxnId="{A3B87454-8CCB-4756-829E-72F42A0FB7DF}">
      <dgm:prSet/>
      <dgm:spPr/>
      <dgm:t>
        <a:bodyPr/>
        <a:lstStyle/>
        <a:p>
          <a:endParaRPr lang="ru-RU"/>
        </a:p>
      </dgm:t>
    </dgm:pt>
    <dgm:pt modelId="{5186AD5C-0219-4E88-83B1-0721A260E47A}" type="pres">
      <dgm:prSet presAssocID="{E94CD1F4-0C00-4550-8E42-1622B5EB9B22}" presName="Name0" presStyleCnt="0">
        <dgm:presLayoutVars>
          <dgm:chMax/>
          <dgm:chPref/>
          <dgm:dir/>
        </dgm:presLayoutVars>
      </dgm:prSet>
      <dgm:spPr/>
    </dgm:pt>
    <dgm:pt modelId="{D7A3D56F-AE49-40DB-93FD-75252AA9C6EA}" type="pres">
      <dgm:prSet presAssocID="{7E657D07-12CD-44B5-A79B-ED0D6CE9F2FD}" presName="parenttextcomposite" presStyleCnt="0"/>
      <dgm:spPr/>
    </dgm:pt>
    <dgm:pt modelId="{F7799065-8A85-4955-9598-26328FD5119C}" type="pres">
      <dgm:prSet presAssocID="{7E657D07-12CD-44B5-A79B-ED0D6CE9F2FD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D7BD0BE5-E73D-475D-BFFA-46AB7129DC72}" type="pres">
      <dgm:prSet presAssocID="{7E657D07-12CD-44B5-A79B-ED0D6CE9F2FD}" presName="composite" presStyleCnt="0"/>
      <dgm:spPr/>
    </dgm:pt>
    <dgm:pt modelId="{B3B7627A-B32E-4F14-AFB0-DC90AF9D2BF3}" type="pres">
      <dgm:prSet presAssocID="{7E657D07-12CD-44B5-A79B-ED0D6CE9F2FD}" presName="chevron1" presStyleLbl="alignNode1" presStyleIdx="0" presStyleCnt="21"/>
      <dgm:spPr/>
    </dgm:pt>
    <dgm:pt modelId="{BD4C358E-AC5C-46AD-B4BB-28AEEA073883}" type="pres">
      <dgm:prSet presAssocID="{7E657D07-12CD-44B5-A79B-ED0D6CE9F2FD}" presName="chevron2" presStyleLbl="alignNode1" presStyleIdx="1" presStyleCnt="21"/>
      <dgm:spPr/>
    </dgm:pt>
    <dgm:pt modelId="{7A4343C1-8BFC-463F-B89F-0D3B7B0570FD}" type="pres">
      <dgm:prSet presAssocID="{7E657D07-12CD-44B5-A79B-ED0D6CE9F2FD}" presName="chevron3" presStyleLbl="alignNode1" presStyleIdx="2" presStyleCnt="21"/>
      <dgm:spPr/>
    </dgm:pt>
    <dgm:pt modelId="{A00A9B5C-D68C-4EBF-9178-DAD8194F3D3D}" type="pres">
      <dgm:prSet presAssocID="{7E657D07-12CD-44B5-A79B-ED0D6CE9F2FD}" presName="chevron4" presStyleLbl="alignNode1" presStyleIdx="3" presStyleCnt="21"/>
      <dgm:spPr/>
    </dgm:pt>
    <dgm:pt modelId="{686D97E5-65D3-4267-AD68-2682FDDB1E76}" type="pres">
      <dgm:prSet presAssocID="{7E657D07-12CD-44B5-A79B-ED0D6CE9F2FD}" presName="chevron5" presStyleLbl="alignNode1" presStyleIdx="4" presStyleCnt="21"/>
      <dgm:spPr/>
    </dgm:pt>
    <dgm:pt modelId="{1D60B17F-A863-4CD3-9FA8-23CC80D97530}" type="pres">
      <dgm:prSet presAssocID="{7E657D07-12CD-44B5-A79B-ED0D6CE9F2FD}" presName="chevron6" presStyleLbl="alignNode1" presStyleIdx="5" presStyleCnt="21"/>
      <dgm:spPr/>
    </dgm:pt>
    <dgm:pt modelId="{09F67BD8-C286-4CB7-A9AA-FF8BF7763A96}" type="pres">
      <dgm:prSet presAssocID="{7E657D07-12CD-44B5-A79B-ED0D6CE9F2FD}" presName="chevron7" presStyleLbl="alignNode1" presStyleIdx="6" presStyleCnt="21"/>
      <dgm:spPr/>
    </dgm:pt>
    <dgm:pt modelId="{C443AE8E-AEA4-40EC-99BC-F638C17C0255}" type="pres">
      <dgm:prSet presAssocID="{7E657D07-12CD-44B5-A79B-ED0D6CE9F2FD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</dgm:pt>
    <dgm:pt modelId="{78260372-0415-454C-9798-D7DA27AC9E5E}" type="pres">
      <dgm:prSet presAssocID="{7643912E-4A8E-40B6-B3F1-6954A9C6F9E0}" presName="sibTrans" presStyleCnt="0"/>
      <dgm:spPr/>
    </dgm:pt>
    <dgm:pt modelId="{00911BFB-6ABC-44AB-8720-91CC2F464D6A}" type="pres">
      <dgm:prSet presAssocID="{D71E464B-D668-4B1E-A31A-EA16FE028097}" presName="parenttextcomposite" presStyleCnt="0"/>
      <dgm:spPr/>
    </dgm:pt>
    <dgm:pt modelId="{220702D1-E951-4871-988A-D8F7EB5C758E}" type="pres">
      <dgm:prSet presAssocID="{D71E464B-D668-4B1E-A31A-EA16FE028097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CD05A495-ED31-4209-A28E-1E4E13FB39A0}" type="pres">
      <dgm:prSet presAssocID="{D71E464B-D668-4B1E-A31A-EA16FE028097}" presName="composite" presStyleCnt="0"/>
      <dgm:spPr/>
    </dgm:pt>
    <dgm:pt modelId="{0220A6A8-CAA7-4384-99E6-CE76630B3898}" type="pres">
      <dgm:prSet presAssocID="{D71E464B-D668-4B1E-A31A-EA16FE028097}" presName="chevron1" presStyleLbl="alignNode1" presStyleIdx="7" presStyleCnt="21"/>
      <dgm:spPr/>
    </dgm:pt>
    <dgm:pt modelId="{1D975470-6CB4-45AE-981D-1045C112ABA3}" type="pres">
      <dgm:prSet presAssocID="{D71E464B-D668-4B1E-A31A-EA16FE028097}" presName="chevron2" presStyleLbl="alignNode1" presStyleIdx="8" presStyleCnt="21"/>
      <dgm:spPr/>
    </dgm:pt>
    <dgm:pt modelId="{7101AD50-6D78-436E-9100-F57E31CB8BAE}" type="pres">
      <dgm:prSet presAssocID="{D71E464B-D668-4B1E-A31A-EA16FE028097}" presName="chevron3" presStyleLbl="alignNode1" presStyleIdx="9" presStyleCnt="21"/>
      <dgm:spPr/>
    </dgm:pt>
    <dgm:pt modelId="{66988BA5-B707-4212-A651-BF6328BB204A}" type="pres">
      <dgm:prSet presAssocID="{D71E464B-D668-4B1E-A31A-EA16FE028097}" presName="chevron4" presStyleLbl="alignNode1" presStyleIdx="10" presStyleCnt="21"/>
      <dgm:spPr/>
    </dgm:pt>
    <dgm:pt modelId="{0FADDD76-072C-4F37-BA76-CB2FD588AEDC}" type="pres">
      <dgm:prSet presAssocID="{D71E464B-D668-4B1E-A31A-EA16FE028097}" presName="chevron5" presStyleLbl="alignNode1" presStyleIdx="11" presStyleCnt="21"/>
      <dgm:spPr/>
    </dgm:pt>
    <dgm:pt modelId="{B8A4F7E5-F63C-4D2C-B672-30C0584B6D9B}" type="pres">
      <dgm:prSet presAssocID="{D71E464B-D668-4B1E-A31A-EA16FE028097}" presName="chevron6" presStyleLbl="alignNode1" presStyleIdx="12" presStyleCnt="21"/>
      <dgm:spPr/>
    </dgm:pt>
    <dgm:pt modelId="{708F9DDE-E3CF-499F-B029-70CEB3CF11DF}" type="pres">
      <dgm:prSet presAssocID="{D71E464B-D668-4B1E-A31A-EA16FE028097}" presName="chevron7" presStyleLbl="alignNode1" presStyleIdx="13" presStyleCnt="21"/>
      <dgm:spPr/>
    </dgm:pt>
    <dgm:pt modelId="{5D136026-6319-4756-A43B-721486868EEC}" type="pres">
      <dgm:prSet presAssocID="{D71E464B-D668-4B1E-A31A-EA16FE028097}" presName="childtext" presStyleLbl="solidFgAcc1" presStyleIdx="1" presStyleCnt="3" custLinFactNeighborX="1390" custLinFactNeighborY="7083">
        <dgm:presLayoutVars>
          <dgm:chMax/>
          <dgm:chPref val="0"/>
          <dgm:bulletEnabled val="1"/>
        </dgm:presLayoutVars>
      </dgm:prSet>
      <dgm:spPr/>
    </dgm:pt>
    <dgm:pt modelId="{E28BA920-C571-4E96-942D-BE049D068E5A}" type="pres">
      <dgm:prSet presAssocID="{095EB388-56CB-46D3-BC09-E7FD2AA098E3}" presName="sibTrans" presStyleCnt="0"/>
      <dgm:spPr/>
    </dgm:pt>
    <dgm:pt modelId="{F828BE3B-8CF4-40FE-88C7-2DF0755DCB02}" type="pres">
      <dgm:prSet presAssocID="{956BCA5F-53B7-44BE-99D7-4338B60DEF72}" presName="parenttextcomposite" presStyleCnt="0"/>
      <dgm:spPr/>
    </dgm:pt>
    <dgm:pt modelId="{FE2A6BCB-26DE-416B-B455-85EC871BA8D0}" type="pres">
      <dgm:prSet presAssocID="{956BCA5F-53B7-44BE-99D7-4338B60DEF72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D65D49DC-0E17-4BE3-8A3A-87982D803E73}" type="pres">
      <dgm:prSet presAssocID="{956BCA5F-53B7-44BE-99D7-4338B60DEF72}" presName="composite" presStyleCnt="0"/>
      <dgm:spPr/>
    </dgm:pt>
    <dgm:pt modelId="{1E0C366B-A12A-4844-938F-116AB88F8538}" type="pres">
      <dgm:prSet presAssocID="{956BCA5F-53B7-44BE-99D7-4338B60DEF72}" presName="chevron1" presStyleLbl="alignNode1" presStyleIdx="14" presStyleCnt="21"/>
      <dgm:spPr/>
    </dgm:pt>
    <dgm:pt modelId="{6F3FE3F6-8FD4-4C86-BB02-B43D5C285C82}" type="pres">
      <dgm:prSet presAssocID="{956BCA5F-53B7-44BE-99D7-4338B60DEF72}" presName="chevron2" presStyleLbl="alignNode1" presStyleIdx="15" presStyleCnt="21"/>
      <dgm:spPr/>
    </dgm:pt>
    <dgm:pt modelId="{2A78B1FD-31AA-4DEA-BC03-B1D8430BD028}" type="pres">
      <dgm:prSet presAssocID="{956BCA5F-53B7-44BE-99D7-4338B60DEF72}" presName="chevron3" presStyleLbl="alignNode1" presStyleIdx="16" presStyleCnt="21"/>
      <dgm:spPr/>
    </dgm:pt>
    <dgm:pt modelId="{A0A68E17-EC8D-44E0-9E16-5B4E99ED2588}" type="pres">
      <dgm:prSet presAssocID="{956BCA5F-53B7-44BE-99D7-4338B60DEF72}" presName="chevron4" presStyleLbl="alignNode1" presStyleIdx="17" presStyleCnt="21"/>
      <dgm:spPr/>
    </dgm:pt>
    <dgm:pt modelId="{F5FBD9A0-078D-47EC-9EB8-56077540239F}" type="pres">
      <dgm:prSet presAssocID="{956BCA5F-53B7-44BE-99D7-4338B60DEF72}" presName="chevron5" presStyleLbl="alignNode1" presStyleIdx="18" presStyleCnt="21"/>
      <dgm:spPr/>
    </dgm:pt>
    <dgm:pt modelId="{0118E1E3-89A5-4F29-9399-892BA7360806}" type="pres">
      <dgm:prSet presAssocID="{956BCA5F-53B7-44BE-99D7-4338B60DEF72}" presName="chevron6" presStyleLbl="alignNode1" presStyleIdx="19" presStyleCnt="21"/>
      <dgm:spPr/>
    </dgm:pt>
    <dgm:pt modelId="{E14DF001-39FE-4576-8A74-26BBEF2CCAAA}" type="pres">
      <dgm:prSet presAssocID="{956BCA5F-53B7-44BE-99D7-4338B60DEF72}" presName="chevron7" presStyleLbl="alignNode1" presStyleIdx="20" presStyleCnt="21"/>
      <dgm:spPr/>
    </dgm:pt>
    <dgm:pt modelId="{EFD547B5-7B37-4DF2-B7F7-B774DF9B6BF3}" type="pres">
      <dgm:prSet presAssocID="{956BCA5F-53B7-44BE-99D7-4338B60DEF72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</dgm:pt>
  </dgm:ptLst>
  <dgm:cxnLst>
    <dgm:cxn modelId="{635A831F-7A12-43AC-B2DE-8C0606AA7A4C}" type="presOf" srcId="{E94CD1F4-0C00-4550-8E42-1622B5EB9B22}" destId="{5186AD5C-0219-4E88-83B1-0721A260E47A}" srcOrd="0" destOrd="0" presId="urn:microsoft.com/office/officeart/2008/layout/VerticalAccentList"/>
    <dgm:cxn modelId="{AB046F22-9F38-4EFD-B6CC-3DE817E6B9A9}" type="presOf" srcId="{D71E464B-D668-4B1E-A31A-EA16FE028097}" destId="{220702D1-E951-4871-988A-D8F7EB5C758E}" srcOrd="0" destOrd="0" presId="urn:microsoft.com/office/officeart/2008/layout/VerticalAccentList"/>
    <dgm:cxn modelId="{EEC0B222-74B7-4844-8FCA-F52EF3F4DDB1}" type="presOf" srcId="{7E657D07-12CD-44B5-A79B-ED0D6CE9F2FD}" destId="{F7799065-8A85-4955-9598-26328FD5119C}" srcOrd="0" destOrd="0" presId="urn:microsoft.com/office/officeart/2008/layout/VerticalAccentList"/>
    <dgm:cxn modelId="{04DC9C2F-2D1C-4B34-856A-BD9AA2DB3B31}" type="presOf" srcId="{0527B5C8-08BB-4688-8B8A-2E4C84B42DDA}" destId="{C443AE8E-AEA4-40EC-99BC-F638C17C0255}" srcOrd="0" destOrd="0" presId="urn:microsoft.com/office/officeart/2008/layout/VerticalAccentList"/>
    <dgm:cxn modelId="{2D75E234-2F99-459C-BCEF-908E79422397}" srcId="{E94CD1F4-0C00-4550-8E42-1622B5EB9B22}" destId="{D71E464B-D668-4B1E-A31A-EA16FE028097}" srcOrd="1" destOrd="0" parTransId="{BEBE6C07-13AE-437C-A69C-132EEFC8E682}" sibTransId="{095EB388-56CB-46D3-BC09-E7FD2AA098E3}"/>
    <dgm:cxn modelId="{20436C38-DCA4-489F-8F9B-E72839976EB4}" srcId="{7E657D07-12CD-44B5-A79B-ED0D6CE9F2FD}" destId="{0527B5C8-08BB-4688-8B8A-2E4C84B42DDA}" srcOrd="0" destOrd="0" parTransId="{17CEEB86-28BA-4144-A8BB-C9A539B00B6A}" sibTransId="{4A0F8C31-D404-4BB8-A177-E6BD805E013B}"/>
    <dgm:cxn modelId="{4BE35F68-9608-4022-B365-A43F4BA494A2}" srcId="{E94CD1F4-0C00-4550-8E42-1622B5EB9B22}" destId="{956BCA5F-53B7-44BE-99D7-4338B60DEF72}" srcOrd="2" destOrd="0" parTransId="{474A25A3-0387-4046-8117-A861DBC7E2A2}" sibTransId="{164D7972-8FC1-4C8F-9DB1-E678E7376F27}"/>
    <dgm:cxn modelId="{A3B87454-8CCB-4756-829E-72F42A0FB7DF}" srcId="{956BCA5F-53B7-44BE-99D7-4338B60DEF72}" destId="{E22D6B59-3251-40A1-8F37-CB26CBC1D67F}" srcOrd="0" destOrd="0" parTransId="{63241457-4831-4AFF-A2C7-479A69A92B37}" sibTransId="{D058CC5B-5210-48F6-8704-EC44471F8E6E}"/>
    <dgm:cxn modelId="{CA884297-F241-4340-9EEC-A658A15E269F}" type="presOf" srcId="{956BCA5F-53B7-44BE-99D7-4338B60DEF72}" destId="{FE2A6BCB-26DE-416B-B455-85EC871BA8D0}" srcOrd="0" destOrd="0" presId="urn:microsoft.com/office/officeart/2008/layout/VerticalAccentList"/>
    <dgm:cxn modelId="{D173889C-FEF4-48FB-8609-938A1AE0201D}" type="presOf" srcId="{3482757C-353E-4772-9F02-178F709C8401}" destId="{5D136026-6319-4756-A43B-721486868EEC}" srcOrd="0" destOrd="0" presId="urn:microsoft.com/office/officeart/2008/layout/VerticalAccentList"/>
    <dgm:cxn modelId="{E25856CA-29B0-4DAE-97E2-4F52D898936F}" type="presOf" srcId="{E22D6B59-3251-40A1-8F37-CB26CBC1D67F}" destId="{EFD547B5-7B37-4DF2-B7F7-B774DF9B6BF3}" srcOrd="0" destOrd="0" presId="urn:microsoft.com/office/officeart/2008/layout/VerticalAccentList"/>
    <dgm:cxn modelId="{98EE72E8-EB3B-453E-AB40-A7CA27D2436F}" srcId="{E94CD1F4-0C00-4550-8E42-1622B5EB9B22}" destId="{7E657D07-12CD-44B5-A79B-ED0D6CE9F2FD}" srcOrd="0" destOrd="0" parTransId="{EB469678-B0ED-49C4-8623-2BC395547DA8}" sibTransId="{7643912E-4A8E-40B6-B3F1-6954A9C6F9E0}"/>
    <dgm:cxn modelId="{CA21CAFF-2AB0-4B95-A331-6842AA038EDC}" srcId="{D71E464B-D668-4B1E-A31A-EA16FE028097}" destId="{3482757C-353E-4772-9F02-178F709C8401}" srcOrd="0" destOrd="0" parTransId="{6CEA5B34-CE40-451F-963B-DD809C51CD86}" sibTransId="{8BE34534-E651-4DA7-AC8E-D36065C2E76E}"/>
    <dgm:cxn modelId="{458F2894-ED71-4C38-8670-39108D8A1988}" type="presParOf" srcId="{5186AD5C-0219-4E88-83B1-0721A260E47A}" destId="{D7A3D56F-AE49-40DB-93FD-75252AA9C6EA}" srcOrd="0" destOrd="0" presId="urn:microsoft.com/office/officeart/2008/layout/VerticalAccentList"/>
    <dgm:cxn modelId="{4CC289B3-A2BE-4AA6-980A-10AD1E50DD01}" type="presParOf" srcId="{D7A3D56F-AE49-40DB-93FD-75252AA9C6EA}" destId="{F7799065-8A85-4955-9598-26328FD5119C}" srcOrd="0" destOrd="0" presId="urn:microsoft.com/office/officeart/2008/layout/VerticalAccentList"/>
    <dgm:cxn modelId="{BB7D1574-F29A-4518-9327-DB2633692ACC}" type="presParOf" srcId="{5186AD5C-0219-4E88-83B1-0721A260E47A}" destId="{D7BD0BE5-E73D-475D-BFFA-46AB7129DC72}" srcOrd="1" destOrd="0" presId="urn:microsoft.com/office/officeart/2008/layout/VerticalAccentList"/>
    <dgm:cxn modelId="{13639161-4FD6-4565-8E30-A745C9557861}" type="presParOf" srcId="{D7BD0BE5-E73D-475D-BFFA-46AB7129DC72}" destId="{B3B7627A-B32E-4F14-AFB0-DC90AF9D2BF3}" srcOrd="0" destOrd="0" presId="urn:microsoft.com/office/officeart/2008/layout/VerticalAccentList"/>
    <dgm:cxn modelId="{1D0ED641-6663-4134-8FA3-E90E1D1C7B2B}" type="presParOf" srcId="{D7BD0BE5-E73D-475D-BFFA-46AB7129DC72}" destId="{BD4C358E-AC5C-46AD-B4BB-28AEEA073883}" srcOrd="1" destOrd="0" presId="urn:microsoft.com/office/officeart/2008/layout/VerticalAccentList"/>
    <dgm:cxn modelId="{F8A76EDA-6FEF-41E8-BB0F-4358A3DB1E68}" type="presParOf" srcId="{D7BD0BE5-E73D-475D-BFFA-46AB7129DC72}" destId="{7A4343C1-8BFC-463F-B89F-0D3B7B0570FD}" srcOrd="2" destOrd="0" presId="urn:microsoft.com/office/officeart/2008/layout/VerticalAccentList"/>
    <dgm:cxn modelId="{DD23E82E-A749-4E1F-BBDD-209EEAA86A48}" type="presParOf" srcId="{D7BD0BE5-E73D-475D-BFFA-46AB7129DC72}" destId="{A00A9B5C-D68C-4EBF-9178-DAD8194F3D3D}" srcOrd="3" destOrd="0" presId="urn:microsoft.com/office/officeart/2008/layout/VerticalAccentList"/>
    <dgm:cxn modelId="{1C812A4B-FB4D-4554-AACA-6FC7DB40683D}" type="presParOf" srcId="{D7BD0BE5-E73D-475D-BFFA-46AB7129DC72}" destId="{686D97E5-65D3-4267-AD68-2682FDDB1E76}" srcOrd="4" destOrd="0" presId="urn:microsoft.com/office/officeart/2008/layout/VerticalAccentList"/>
    <dgm:cxn modelId="{61A02F07-FDCB-4003-80A4-5E21E3FB0E06}" type="presParOf" srcId="{D7BD0BE5-E73D-475D-BFFA-46AB7129DC72}" destId="{1D60B17F-A863-4CD3-9FA8-23CC80D97530}" srcOrd="5" destOrd="0" presId="urn:microsoft.com/office/officeart/2008/layout/VerticalAccentList"/>
    <dgm:cxn modelId="{F3E9835C-48E5-43D8-8735-F22E72C872CA}" type="presParOf" srcId="{D7BD0BE5-E73D-475D-BFFA-46AB7129DC72}" destId="{09F67BD8-C286-4CB7-A9AA-FF8BF7763A96}" srcOrd="6" destOrd="0" presId="urn:microsoft.com/office/officeart/2008/layout/VerticalAccentList"/>
    <dgm:cxn modelId="{7CFE34BA-EC78-45AA-9910-F63F42F9436A}" type="presParOf" srcId="{D7BD0BE5-E73D-475D-BFFA-46AB7129DC72}" destId="{C443AE8E-AEA4-40EC-99BC-F638C17C0255}" srcOrd="7" destOrd="0" presId="urn:microsoft.com/office/officeart/2008/layout/VerticalAccentList"/>
    <dgm:cxn modelId="{6B2D98DB-6BB0-4979-9C0C-FC4DA3CA8B9F}" type="presParOf" srcId="{5186AD5C-0219-4E88-83B1-0721A260E47A}" destId="{78260372-0415-454C-9798-D7DA27AC9E5E}" srcOrd="2" destOrd="0" presId="urn:microsoft.com/office/officeart/2008/layout/VerticalAccentList"/>
    <dgm:cxn modelId="{EB0C9A29-4924-4F45-A6AB-0B2044E45872}" type="presParOf" srcId="{5186AD5C-0219-4E88-83B1-0721A260E47A}" destId="{00911BFB-6ABC-44AB-8720-91CC2F464D6A}" srcOrd="3" destOrd="0" presId="urn:microsoft.com/office/officeart/2008/layout/VerticalAccentList"/>
    <dgm:cxn modelId="{2B6177D5-8B2F-4752-9F62-FA62A1567DFA}" type="presParOf" srcId="{00911BFB-6ABC-44AB-8720-91CC2F464D6A}" destId="{220702D1-E951-4871-988A-D8F7EB5C758E}" srcOrd="0" destOrd="0" presId="urn:microsoft.com/office/officeart/2008/layout/VerticalAccentList"/>
    <dgm:cxn modelId="{0B6E4B8B-0919-4D49-B37B-E4D1A193243F}" type="presParOf" srcId="{5186AD5C-0219-4E88-83B1-0721A260E47A}" destId="{CD05A495-ED31-4209-A28E-1E4E13FB39A0}" srcOrd="4" destOrd="0" presId="urn:microsoft.com/office/officeart/2008/layout/VerticalAccentList"/>
    <dgm:cxn modelId="{AB22D9DB-3C27-4685-91AC-B298515E0D58}" type="presParOf" srcId="{CD05A495-ED31-4209-A28E-1E4E13FB39A0}" destId="{0220A6A8-CAA7-4384-99E6-CE76630B3898}" srcOrd="0" destOrd="0" presId="urn:microsoft.com/office/officeart/2008/layout/VerticalAccentList"/>
    <dgm:cxn modelId="{19929B5A-6BBF-47C7-BD2A-365816318E2D}" type="presParOf" srcId="{CD05A495-ED31-4209-A28E-1E4E13FB39A0}" destId="{1D975470-6CB4-45AE-981D-1045C112ABA3}" srcOrd="1" destOrd="0" presId="urn:microsoft.com/office/officeart/2008/layout/VerticalAccentList"/>
    <dgm:cxn modelId="{3FDB8FA7-6627-4DCB-823F-AD098B00B1D8}" type="presParOf" srcId="{CD05A495-ED31-4209-A28E-1E4E13FB39A0}" destId="{7101AD50-6D78-436E-9100-F57E31CB8BAE}" srcOrd="2" destOrd="0" presId="urn:microsoft.com/office/officeart/2008/layout/VerticalAccentList"/>
    <dgm:cxn modelId="{21CFFDF0-7027-4C7E-965E-FBF3F4992BD8}" type="presParOf" srcId="{CD05A495-ED31-4209-A28E-1E4E13FB39A0}" destId="{66988BA5-B707-4212-A651-BF6328BB204A}" srcOrd="3" destOrd="0" presId="urn:microsoft.com/office/officeart/2008/layout/VerticalAccentList"/>
    <dgm:cxn modelId="{C31D0DC9-D6C5-4FEB-BDC2-8A4BDE22C299}" type="presParOf" srcId="{CD05A495-ED31-4209-A28E-1E4E13FB39A0}" destId="{0FADDD76-072C-4F37-BA76-CB2FD588AEDC}" srcOrd="4" destOrd="0" presId="urn:microsoft.com/office/officeart/2008/layout/VerticalAccentList"/>
    <dgm:cxn modelId="{A76D461A-6374-4ED9-930A-598109622CDA}" type="presParOf" srcId="{CD05A495-ED31-4209-A28E-1E4E13FB39A0}" destId="{B8A4F7E5-F63C-4D2C-B672-30C0584B6D9B}" srcOrd="5" destOrd="0" presId="urn:microsoft.com/office/officeart/2008/layout/VerticalAccentList"/>
    <dgm:cxn modelId="{8CFC5F3D-71A3-4D60-B75D-7FF3CD2CEC6B}" type="presParOf" srcId="{CD05A495-ED31-4209-A28E-1E4E13FB39A0}" destId="{708F9DDE-E3CF-499F-B029-70CEB3CF11DF}" srcOrd="6" destOrd="0" presId="urn:microsoft.com/office/officeart/2008/layout/VerticalAccentList"/>
    <dgm:cxn modelId="{53186109-C6FF-474C-9E7F-1592A9B39060}" type="presParOf" srcId="{CD05A495-ED31-4209-A28E-1E4E13FB39A0}" destId="{5D136026-6319-4756-A43B-721486868EEC}" srcOrd="7" destOrd="0" presId="urn:microsoft.com/office/officeart/2008/layout/VerticalAccentList"/>
    <dgm:cxn modelId="{EBCA7BF5-11A3-4043-A183-2A24E5A3251B}" type="presParOf" srcId="{5186AD5C-0219-4E88-83B1-0721A260E47A}" destId="{E28BA920-C571-4E96-942D-BE049D068E5A}" srcOrd="5" destOrd="0" presId="urn:microsoft.com/office/officeart/2008/layout/VerticalAccentList"/>
    <dgm:cxn modelId="{78C45940-0F3B-41A7-A80D-3024E7142764}" type="presParOf" srcId="{5186AD5C-0219-4E88-83B1-0721A260E47A}" destId="{F828BE3B-8CF4-40FE-88C7-2DF0755DCB02}" srcOrd="6" destOrd="0" presId="urn:microsoft.com/office/officeart/2008/layout/VerticalAccentList"/>
    <dgm:cxn modelId="{2B1CC398-A501-4C86-B71A-79973E2F8C68}" type="presParOf" srcId="{F828BE3B-8CF4-40FE-88C7-2DF0755DCB02}" destId="{FE2A6BCB-26DE-416B-B455-85EC871BA8D0}" srcOrd="0" destOrd="0" presId="urn:microsoft.com/office/officeart/2008/layout/VerticalAccentList"/>
    <dgm:cxn modelId="{41D2EA85-330F-4E35-BA44-E1752B7AD8F4}" type="presParOf" srcId="{5186AD5C-0219-4E88-83B1-0721A260E47A}" destId="{D65D49DC-0E17-4BE3-8A3A-87982D803E73}" srcOrd="7" destOrd="0" presId="urn:microsoft.com/office/officeart/2008/layout/VerticalAccentList"/>
    <dgm:cxn modelId="{CC045B6B-8A24-4168-8B3D-DE565D721EFB}" type="presParOf" srcId="{D65D49DC-0E17-4BE3-8A3A-87982D803E73}" destId="{1E0C366B-A12A-4844-938F-116AB88F8538}" srcOrd="0" destOrd="0" presId="urn:microsoft.com/office/officeart/2008/layout/VerticalAccentList"/>
    <dgm:cxn modelId="{31931F4E-A4E2-4471-A323-770791E296BC}" type="presParOf" srcId="{D65D49DC-0E17-4BE3-8A3A-87982D803E73}" destId="{6F3FE3F6-8FD4-4C86-BB02-B43D5C285C82}" srcOrd="1" destOrd="0" presId="urn:microsoft.com/office/officeart/2008/layout/VerticalAccentList"/>
    <dgm:cxn modelId="{123E3B1E-99AB-46EE-8613-8235B555343E}" type="presParOf" srcId="{D65D49DC-0E17-4BE3-8A3A-87982D803E73}" destId="{2A78B1FD-31AA-4DEA-BC03-B1D8430BD028}" srcOrd="2" destOrd="0" presId="urn:microsoft.com/office/officeart/2008/layout/VerticalAccentList"/>
    <dgm:cxn modelId="{137FD55D-5740-4D4C-88E6-3FE1242C457E}" type="presParOf" srcId="{D65D49DC-0E17-4BE3-8A3A-87982D803E73}" destId="{A0A68E17-EC8D-44E0-9E16-5B4E99ED2588}" srcOrd="3" destOrd="0" presId="urn:microsoft.com/office/officeart/2008/layout/VerticalAccentList"/>
    <dgm:cxn modelId="{708B0A50-471D-4260-B43A-E2FA956311E6}" type="presParOf" srcId="{D65D49DC-0E17-4BE3-8A3A-87982D803E73}" destId="{F5FBD9A0-078D-47EC-9EB8-56077540239F}" srcOrd="4" destOrd="0" presId="urn:microsoft.com/office/officeart/2008/layout/VerticalAccentList"/>
    <dgm:cxn modelId="{67B4E30B-4E00-4F2F-9499-ACDEA4B93F43}" type="presParOf" srcId="{D65D49DC-0E17-4BE3-8A3A-87982D803E73}" destId="{0118E1E3-89A5-4F29-9399-892BA7360806}" srcOrd="5" destOrd="0" presId="urn:microsoft.com/office/officeart/2008/layout/VerticalAccentList"/>
    <dgm:cxn modelId="{CB73D42C-6172-44D6-8D97-8C0540A5B4CA}" type="presParOf" srcId="{D65D49DC-0E17-4BE3-8A3A-87982D803E73}" destId="{E14DF001-39FE-4576-8A74-26BBEF2CCAAA}" srcOrd="6" destOrd="0" presId="urn:microsoft.com/office/officeart/2008/layout/VerticalAccentList"/>
    <dgm:cxn modelId="{18A8690F-3815-41C6-A895-27906CD6423A}" type="presParOf" srcId="{D65D49DC-0E17-4BE3-8A3A-87982D803E73}" destId="{EFD547B5-7B37-4DF2-B7F7-B774DF9B6BF3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DC60F76-2BFD-4147-A08F-1539FF9A85F5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430D700-3D00-4DF7-B816-D08F550036C3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F45DB247-A381-4746-BA8A-C2728F51BB4D}" type="parTrans" cxnId="{124AFA9F-1D87-496F-BC0D-7771F530C9E8}">
      <dgm:prSet/>
      <dgm:spPr/>
      <dgm:t>
        <a:bodyPr/>
        <a:lstStyle/>
        <a:p>
          <a:endParaRPr lang="ru-RU"/>
        </a:p>
      </dgm:t>
    </dgm:pt>
    <dgm:pt modelId="{833FFDE1-B37D-498C-9F38-B03DEB40F42F}" type="sibTrans" cxnId="{124AFA9F-1D87-496F-BC0D-7771F530C9E8}">
      <dgm:prSet/>
      <dgm:spPr/>
      <dgm:t>
        <a:bodyPr/>
        <a:lstStyle/>
        <a:p>
          <a:endParaRPr lang="ru-RU"/>
        </a:p>
      </dgm:t>
    </dgm:pt>
    <dgm:pt modelId="{013E1C71-871B-434C-A593-6417D5FE2306}">
      <dgm:prSet phldrT="[Текст]" custT="1"/>
      <dgm:spPr/>
      <dgm:t>
        <a:bodyPr/>
        <a:lstStyle/>
        <a:p>
          <a:pPr algn="just"/>
          <a:r>
            <a:rPr lang="ru-RU" sz="1500" b="1" kern="1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информирование населения о вреде потребления табака и вредном воздействии окружающего табачного дыма</a:t>
          </a:r>
          <a:endParaRPr lang="ru-RU" sz="1500" kern="1200" dirty="0"/>
        </a:p>
      </dgm:t>
    </dgm:pt>
    <dgm:pt modelId="{127CD5B8-F398-44D5-9D45-EB7A79E22101}" type="parTrans" cxnId="{14CFDAD2-C52A-4C3B-8699-8A89BA814BC7}">
      <dgm:prSet/>
      <dgm:spPr/>
      <dgm:t>
        <a:bodyPr/>
        <a:lstStyle/>
        <a:p>
          <a:endParaRPr lang="ru-RU"/>
        </a:p>
      </dgm:t>
    </dgm:pt>
    <dgm:pt modelId="{9F1E6C26-8B9C-4A5E-A4AF-40698380017F}" type="sibTrans" cxnId="{14CFDAD2-C52A-4C3B-8699-8A89BA814BC7}">
      <dgm:prSet/>
      <dgm:spPr/>
      <dgm:t>
        <a:bodyPr/>
        <a:lstStyle/>
        <a:p>
          <a:endParaRPr lang="ru-RU"/>
        </a:p>
      </dgm:t>
    </dgm:pt>
    <dgm:pt modelId="{08F85EF3-612A-445F-8371-89594C5E48D0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4DD31B4D-916C-475E-81D5-9B32718A7DAA}" type="parTrans" cxnId="{47FEE878-0F61-462B-8CA7-BE5C55DC21D3}">
      <dgm:prSet/>
      <dgm:spPr/>
      <dgm:t>
        <a:bodyPr/>
        <a:lstStyle/>
        <a:p>
          <a:endParaRPr lang="ru-RU"/>
        </a:p>
      </dgm:t>
    </dgm:pt>
    <dgm:pt modelId="{7DB8EF5E-1997-4261-888F-3F1A5D9783D3}" type="sibTrans" cxnId="{47FEE878-0F61-462B-8CA7-BE5C55DC21D3}">
      <dgm:prSet/>
      <dgm:spPr/>
      <dgm:t>
        <a:bodyPr/>
        <a:lstStyle/>
        <a:p>
          <a:endParaRPr lang="ru-RU"/>
        </a:p>
      </dgm:t>
    </dgm:pt>
    <dgm:pt modelId="{4133DC7A-F8F5-4208-BF4E-9D964E308171}">
      <dgm:prSet phldrT="[Текст]" custT="1"/>
      <dgm:spPr/>
      <dgm:t>
        <a:bodyPr/>
        <a:lstStyle/>
        <a:p>
          <a:pPr algn="just"/>
          <a:r>
            <a:rPr lang="ru-RU" sz="1500" b="1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изготовление и распространение полиграфической продукции, направленной на охрану здоровья граждан  </a:t>
          </a:r>
          <a:endParaRPr lang="ru-RU" sz="1500" dirty="0"/>
        </a:p>
      </dgm:t>
    </dgm:pt>
    <dgm:pt modelId="{284B59AC-AE0B-4D7E-B449-D279C02C1194}" type="parTrans" cxnId="{E4FD35D2-6585-48F9-9549-568F247C55F8}">
      <dgm:prSet/>
      <dgm:spPr/>
      <dgm:t>
        <a:bodyPr/>
        <a:lstStyle/>
        <a:p>
          <a:endParaRPr lang="ru-RU"/>
        </a:p>
      </dgm:t>
    </dgm:pt>
    <dgm:pt modelId="{5A920877-5BF1-464E-A9CC-E89378E046EF}" type="sibTrans" cxnId="{E4FD35D2-6585-48F9-9549-568F247C55F8}">
      <dgm:prSet/>
      <dgm:spPr/>
      <dgm:t>
        <a:bodyPr/>
        <a:lstStyle/>
        <a:p>
          <a:endParaRPr lang="ru-RU"/>
        </a:p>
      </dgm:t>
    </dgm:pt>
    <dgm:pt modelId="{90B3DFE2-5509-4449-B81B-A65315F963E2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B0516EC8-9C80-4E43-8F8A-712430426DE0}" type="parTrans" cxnId="{EB9F9DC8-91A7-43E2-BDCE-1C0A97D7A17A}">
      <dgm:prSet/>
      <dgm:spPr/>
      <dgm:t>
        <a:bodyPr/>
        <a:lstStyle/>
        <a:p>
          <a:endParaRPr lang="ru-RU"/>
        </a:p>
      </dgm:t>
    </dgm:pt>
    <dgm:pt modelId="{546D2AA7-9AD0-4F11-AB33-8BA6D7B24EDF}" type="sibTrans" cxnId="{EB9F9DC8-91A7-43E2-BDCE-1C0A97D7A17A}">
      <dgm:prSet/>
      <dgm:spPr/>
      <dgm:t>
        <a:bodyPr/>
        <a:lstStyle/>
        <a:p>
          <a:endParaRPr lang="ru-RU"/>
        </a:p>
      </dgm:t>
    </dgm:pt>
    <dgm:pt modelId="{E377DE51-7CB0-4B1B-9733-D0782BB33A6F}">
      <dgm:prSet phldrT="[Текст]" custT="1"/>
      <dgm:spPr/>
      <dgm:t>
        <a:bodyPr/>
        <a:lstStyle/>
        <a:p>
          <a:r>
            <a:rPr lang="ru-RU" sz="1500" b="1" kern="1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проведение уличных мероприятий и бесед о вреде потребления табачной продукции</a:t>
          </a:r>
        </a:p>
      </dgm:t>
    </dgm:pt>
    <dgm:pt modelId="{13D6A721-7AED-4D2A-AB0D-F6598142CF83}" type="parTrans" cxnId="{0B1462B6-3C16-464D-8727-1689B56CE8B5}">
      <dgm:prSet/>
      <dgm:spPr/>
      <dgm:t>
        <a:bodyPr/>
        <a:lstStyle/>
        <a:p>
          <a:endParaRPr lang="ru-RU"/>
        </a:p>
      </dgm:t>
    </dgm:pt>
    <dgm:pt modelId="{B28874F6-9BB0-4104-ABD8-E40F563B2FED}" type="sibTrans" cxnId="{0B1462B6-3C16-464D-8727-1689B56CE8B5}">
      <dgm:prSet/>
      <dgm:spPr/>
      <dgm:t>
        <a:bodyPr/>
        <a:lstStyle/>
        <a:p>
          <a:endParaRPr lang="ru-RU"/>
        </a:p>
      </dgm:t>
    </dgm:pt>
    <dgm:pt modelId="{EEF9C10C-461D-4C3F-8B52-3D6DFC1025B1}" type="pres">
      <dgm:prSet presAssocID="{3DC60F76-2BFD-4147-A08F-1539FF9A85F5}" presName="Name0" presStyleCnt="0">
        <dgm:presLayoutVars>
          <dgm:chMax/>
          <dgm:chPref/>
          <dgm:dir/>
        </dgm:presLayoutVars>
      </dgm:prSet>
      <dgm:spPr/>
    </dgm:pt>
    <dgm:pt modelId="{BD892373-5B0F-48DB-9C89-5833C20C3A84}" type="pres">
      <dgm:prSet presAssocID="{A430D700-3D00-4DF7-B816-D08F550036C3}" presName="parenttextcomposite" presStyleCnt="0"/>
      <dgm:spPr/>
    </dgm:pt>
    <dgm:pt modelId="{9DC760C7-92A8-4E4F-940F-633E9BEC727D}" type="pres">
      <dgm:prSet presAssocID="{A430D700-3D00-4DF7-B816-D08F550036C3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8300E09D-B7C4-444C-AEB5-ABA905E9F686}" type="pres">
      <dgm:prSet presAssocID="{A430D700-3D00-4DF7-B816-D08F550036C3}" presName="composite" presStyleCnt="0"/>
      <dgm:spPr/>
    </dgm:pt>
    <dgm:pt modelId="{91AABB7F-E021-413F-869B-EA49E95B3B32}" type="pres">
      <dgm:prSet presAssocID="{A430D700-3D00-4DF7-B816-D08F550036C3}" presName="chevron1" presStyleLbl="alignNode1" presStyleIdx="0" presStyleCnt="21"/>
      <dgm:spPr/>
    </dgm:pt>
    <dgm:pt modelId="{876D0A39-FEB5-4A90-8377-AEE9E6F6DFE1}" type="pres">
      <dgm:prSet presAssocID="{A430D700-3D00-4DF7-B816-D08F550036C3}" presName="chevron2" presStyleLbl="alignNode1" presStyleIdx="1" presStyleCnt="21"/>
      <dgm:spPr/>
    </dgm:pt>
    <dgm:pt modelId="{E55B9510-AEB1-4EB1-A283-7966D2A4EAF0}" type="pres">
      <dgm:prSet presAssocID="{A430D700-3D00-4DF7-B816-D08F550036C3}" presName="chevron3" presStyleLbl="alignNode1" presStyleIdx="2" presStyleCnt="21"/>
      <dgm:spPr/>
    </dgm:pt>
    <dgm:pt modelId="{1F246583-1498-431B-8801-042A892E9199}" type="pres">
      <dgm:prSet presAssocID="{A430D700-3D00-4DF7-B816-D08F550036C3}" presName="chevron4" presStyleLbl="alignNode1" presStyleIdx="3" presStyleCnt="21"/>
      <dgm:spPr/>
    </dgm:pt>
    <dgm:pt modelId="{7EEF58C1-7D58-4375-91B2-E0A244812978}" type="pres">
      <dgm:prSet presAssocID="{A430D700-3D00-4DF7-B816-D08F550036C3}" presName="chevron5" presStyleLbl="alignNode1" presStyleIdx="4" presStyleCnt="21"/>
      <dgm:spPr/>
    </dgm:pt>
    <dgm:pt modelId="{5900E1F9-5DE9-473E-8706-1EA90BED5068}" type="pres">
      <dgm:prSet presAssocID="{A430D700-3D00-4DF7-B816-D08F550036C3}" presName="chevron6" presStyleLbl="alignNode1" presStyleIdx="5" presStyleCnt="21"/>
      <dgm:spPr/>
    </dgm:pt>
    <dgm:pt modelId="{A6128787-028A-4BBD-9B90-AF7EAEED0A5F}" type="pres">
      <dgm:prSet presAssocID="{A430D700-3D00-4DF7-B816-D08F550036C3}" presName="chevron7" presStyleLbl="alignNode1" presStyleIdx="6" presStyleCnt="21"/>
      <dgm:spPr/>
    </dgm:pt>
    <dgm:pt modelId="{7ADBF4F8-3F9B-4F7A-9943-27F9E296182B}" type="pres">
      <dgm:prSet presAssocID="{A430D700-3D00-4DF7-B816-D08F550036C3}" presName="childtext" presStyleLbl="solidFgAcc1" presStyleIdx="0" presStyleCnt="3" custLinFactNeighborX="-16" custLinFactNeighborY="-2272">
        <dgm:presLayoutVars>
          <dgm:chMax/>
          <dgm:chPref val="0"/>
          <dgm:bulletEnabled val="1"/>
        </dgm:presLayoutVars>
      </dgm:prSet>
      <dgm:spPr/>
    </dgm:pt>
    <dgm:pt modelId="{32B10FEB-BD2B-4429-BF7A-0F9DFFD8F7C3}" type="pres">
      <dgm:prSet presAssocID="{833FFDE1-B37D-498C-9F38-B03DEB40F42F}" presName="sibTrans" presStyleCnt="0"/>
      <dgm:spPr/>
    </dgm:pt>
    <dgm:pt modelId="{BD7F9F32-1EAE-42CF-8906-D5D0E42FC3DC}" type="pres">
      <dgm:prSet presAssocID="{08F85EF3-612A-445F-8371-89594C5E48D0}" presName="parenttextcomposite" presStyleCnt="0"/>
      <dgm:spPr/>
    </dgm:pt>
    <dgm:pt modelId="{D16C5892-8755-4B7F-A4B7-A55D0906F49D}" type="pres">
      <dgm:prSet presAssocID="{08F85EF3-612A-445F-8371-89594C5E48D0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EE08C706-3EA0-4DC9-9725-E3831566C3CC}" type="pres">
      <dgm:prSet presAssocID="{08F85EF3-612A-445F-8371-89594C5E48D0}" presName="composite" presStyleCnt="0"/>
      <dgm:spPr/>
    </dgm:pt>
    <dgm:pt modelId="{17916828-6DBC-4201-8E24-10C19C2454DB}" type="pres">
      <dgm:prSet presAssocID="{08F85EF3-612A-445F-8371-89594C5E48D0}" presName="chevron1" presStyleLbl="alignNode1" presStyleIdx="7" presStyleCnt="21"/>
      <dgm:spPr/>
    </dgm:pt>
    <dgm:pt modelId="{1039A685-35A8-437F-93D1-2FF00AB938F5}" type="pres">
      <dgm:prSet presAssocID="{08F85EF3-612A-445F-8371-89594C5E48D0}" presName="chevron2" presStyleLbl="alignNode1" presStyleIdx="8" presStyleCnt="21"/>
      <dgm:spPr/>
    </dgm:pt>
    <dgm:pt modelId="{85C807E9-0B7B-49FF-A434-41CB289F991F}" type="pres">
      <dgm:prSet presAssocID="{08F85EF3-612A-445F-8371-89594C5E48D0}" presName="chevron3" presStyleLbl="alignNode1" presStyleIdx="9" presStyleCnt="21"/>
      <dgm:spPr/>
    </dgm:pt>
    <dgm:pt modelId="{6596F522-06FC-494D-B7BB-0FC7203ABFA3}" type="pres">
      <dgm:prSet presAssocID="{08F85EF3-612A-445F-8371-89594C5E48D0}" presName="chevron4" presStyleLbl="alignNode1" presStyleIdx="10" presStyleCnt="21"/>
      <dgm:spPr/>
    </dgm:pt>
    <dgm:pt modelId="{2DFA3E96-1FAB-45C3-91F5-787786AF39B4}" type="pres">
      <dgm:prSet presAssocID="{08F85EF3-612A-445F-8371-89594C5E48D0}" presName="chevron5" presStyleLbl="alignNode1" presStyleIdx="11" presStyleCnt="21"/>
      <dgm:spPr/>
    </dgm:pt>
    <dgm:pt modelId="{980F4054-940F-4CEC-8B2F-4A7DAC846C70}" type="pres">
      <dgm:prSet presAssocID="{08F85EF3-612A-445F-8371-89594C5E48D0}" presName="chevron6" presStyleLbl="alignNode1" presStyleIdx="12" presStyleCnt="21"/>
      <dgm:spPr/>
    </dgm:pt>
    <dgm:pt modelId="{620389CC-5F27-4572-A913-0375092F3A84}" type="pres">
      <dgm:prSet presAssocID="{08F85EF3-612A-445F-8371-89594C5E48D0}" presName="chevron7" presStyleLbl="alignNode1" presStyleIdx="13" presStyleCnt="21"/>
      <dgm:spPr/>
    </dgm:pt>
    <dgm:pt modelId="{75D0CAD8-781F-41CD-ABD2-EE16E37AC36D}" type="pres">
      <dgm:prSet presAssocID="{08F85EF3-612A-445F-8371-89594C5E48D0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</dgm:pt>
    <dgm:pt modelId="{79E9DE21-49BF-4F5E-844C-77473F31C8B4}" type="pres">
      <dgm:prSet presAssocID="{7DB8EF5E-1997-4261-888F-3F1A5D9783D3}" presName="sibTrans" presStyleCnt="0"/>
      <dgm:spPr/>
    </dgm:pt>
    <dgm:pt modelId="{13D17C7C-EAFE-4393-939F-6BEBD6268ABC}" type="pres">
      <dgm:prSet presAssocID="{90B3DFE2-5509-4449-B81B-A65315F963E2}" presName="parenttextcomposite" presStyleCnt="0"/>
      <dgm:spPr/>
    </dgm:pt>
    <dgm:pt modelId="{285236A6-064C-4381-854B-015692178730}" type="pres">
      <dgm:prSet presAssocID="{90B3DFE2-5509-4449-B81B-A65315F963E2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289ABFD3-7369-4C33-A1A4-8B833D92FD9D}" type="pres">
      <dgm:prSet presAssocID="{90B3DFE2-5509-4449-B81B-A65315F963E2}" presName="composite" presStyleCnt="0"/>
      <dgm:spPr/>
    </dgm:pt>
    <dgm:pt modelId="{754C986C-7CEB-4EFB-9356-71A7ED8D7DDC}" type="pres">
      <dgm:prSet presAssocID="{90B3DFE2-5509-4449-B81B-A65315F963E2}" presName="chevron1" presStyleLbl="alignNode1" presStyleIdx="14" presStyleCnt="21"/>
      <dgm:spPr/>
    </dgm:pt>
    <dgm:pt modelId="{A2E3E1A2-E299-4412-A667-29893E17EA66}" type="pres">
      <dgm:prSet presAssocID="{90B3DFE2-5509-4449-B81B-A65315F963E2}" presName="chevron2" presStyleLbl="alignNode1" presStyleIdx="15" presStyleCnt="21"/>
      <dgm:spPr/>
    </dgm:pt>
    <dgm:pt modelId="{E326EB9F-DAE9-4686-BA01-47CA47C4115C}" type="pres">
      <dgm:prSet presAssocID="{90B3DFE2-5509-4449-B81B-A65315F963E2}" presName="chevron3" presStyleLbl="alignNode1" presStyleIdx="16" presStyleCnt="21"/>
      <dgm:spPr/>
    </dgm:pt>
    <dgm:pt modelId="{6D739AA6-4AF0-4B16-ABA5-4B155BC121AD}" type="pres">
      <dgm:prSet presAssocID="{90B3DFE2-5509-4449-B81B-A65315F963E2}" presName="chevron4" presStyleLbl="alignNode1" presStyleIdx="17" presStyleCnt="21"/>
      <dgm:spPr/>
    </dgm:pt>
    <dgm:pt modelId="{46A4DA65-14D0-4018-96F9-8FF36DA6982C}" type="pres">
      <dgm:prSet presAssocID="{90B3DFE2-5509-4449-B81B-A65315F963E2}" presName="chevron5" presStyleLbl="alignNode1" presStyleIdx="18" presStyleCnt="21"/>
      <dgm:spPr/>
    </dgm:pt>
    <dgm:pt modelId="{2A3CA4F0-29A6-44F6-8610-B4D7EF08CAB8}" type="pres">
      <dgm:prSet presAssocID="{90B3DFE2-5509-4449-B81B-A65315F963E2}" presName="chevron6" presStyleLbl="alignNode1" presStyleIdx="19" presStyleCnt="21"/>
      <dgm:spPr/>
    </dgm:pt>
    <dgm:pt modelId="{378BEE63-DD4F-427C-9ACE-E184DA79AE13}" type="pres">
      <dgm:prSet presAssocID="{90B3DFE2-5509-4449-B81B-A65315F963E2}" presName="chevron7" presStyleLbl="alignNode1" presStyleIdx="20" presStyleCnt="21"/>
      <dgm:spPr/>
    </dgm:pt>
    <dgm:pt modelId="{87912EC1-385C-4E36-B920-E6B8203A3541}" type="pres">
      <dgm:prSet presAssocID="{90B3DFE2-5509-4449-B81B-A65315F963E2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</dgm:pt>
  </dgm:ptLst>
  <dgm:cxnLst>
    <dgm:cxn modelId="{24397230-6A49-468C-BCCB-AD02DD8A82FE}" type="presOf" srcId="{A430D700-3D00-4DF7-B816-D08F550036C3}" destId="{9DC760C7-92A8-4E4F-940F-633E9BEC727D}" srcOrd="0" destOrd="0" presId="urn:microsoft.com/office/officeart/2008/layout/VerticalAccentList"/>
    <dgm:cxn modelId="{4994CB33-8C43-40F2-B3E4-7272C5562F16}" type="presOf" srcId="{013E1C71-871B-434C-A593-6417D5FE2306}" destId="{7ADBF4F8-3F9B-4F7A-9943-27F9E296182B}" srcOrd="0" destOrd="0" presId="urn:microsoft.com/office/officeart/2008/layout/VerticalAccentList"/>
    <dgm:cxn modelId="{608A4439-0251-4D40-86A5-BD00C4BE4A5E}" type="presOf" srcId="{08F85EF3-612A-445F-8371-89594C5E48D0}" destId="{D16C5892-8755-4B7F-A4B7-A55D0906F49D}" srcOrd="0" destOrd="0" presId="urn:microsoft.com/office/officeart/2008/layout/VerticalAccentList"/>
    <dgm:cxn modelId="{47FEE878-0F61-462B-8CA7-BE5C55DC21D3}" srcId="{3DC60F76-2BFD-4147-A08F-1539FF9A85F5}" destId="{08F85EF3-612A-445F-8371-89594C5E48D0}" srcOrd="1" destOrd="0" parTransId="{4DD31B4D-916C-475E-81D5-9B32718A7DAA}" sibTransId="{7DB8EF5E-1997-4261-888F-3F1A5D9783D3}"/>
    <dgm:cxn modelId="{367BC98D-2D12-48C4-9FFA-29F947236492}" type="presOf" srcId="{E377DE51-7CB0-4B1B-9733-D0782BB33A6F}" destId="{87912EC1-385C-4E36-B920-E6B8203A3541}" srcOrd="0" destOrd="0" presId="urn:microsoft.com/office/officeart/2008/layout/VerticalAccentList"/>
    <dgm:cxn modelId="{124AFA9F-1D87-496F-BC0D-7771F530C9E8}" srcId="{3DC60F76-2BFD-4147-A08F-1539FF9A85F5}" destId="{A430D700-3D00-4DF7-B816-D08F550036C3}" srcOrd="0" destOrd="0" parTransId="{F45DB247-A381-4746-BA8A-C2728F51BB4D}" sibTransId="{833FFDE1-B37D-498C-9F38-B03DEB40F42F}"/>
    <dgm:cxn modelId="{C18753AD-5375-43D0-8B99-265FC88B0DC3}" type="presOf" srcId="{3DC60F76-2BFD-4147-A08F-1539FF9A85F5}" destId="{EEF9C10C-461D-4C3F-8B52-3D6DFC1025B1}" srcOrd="0" destOrd="0" presId="urn:microsoft.com/office/officeart/2008/layout/VerticalAccentList"/>
    <dgm:cxn modelId="{0B1462B6-3C16-464D-8727-1689B56CE8B5}" srcId="{90B3DFE2-5509-4449-B81B-A65315F963E2}" destId="{E377DE51-7CB0-4B1B-9733-D0782BB33A6F}" srcOrd="0" destOrd="0" parTransId="{13D6A721-7AED-4D2A-AB0D-F6598142CF83}" sibTransId="{B28874F6-9BB0-4104-ABD8-E40F563B2FED}"/>
    <dgm:cxn modelId="{EB9F9DC8-91A7-43E2-BDCE-1C0A97D7A17A}" srcId="{3DC60F76-2BFD-4147-A08F-1539FF9A85F5}" destId="{90B3DFE2-5509-4449-B81B-A65315F963E2}" srcOrd="2" destOrd="0" parTransId="{B0516EC8-9C80-4E43-8F8A-712430426DE0}" sibTransId="{546D2AA7-9AD0-4F11-AB33-8BA6D7B24EDF}"/>
    <dgm:cxn modelId="{9E0DE1C8-2763-412D-8B97-A98BF402E2B1}" type="presOf" srcId="{4133DC7A-F8F5-4208-BF4E-9D964E308171}" destId="{75D0CAD8-781F-41CD-ABD2-EE16E37AC36D}" srcOrd="0" destOrd="0" presId="urn:microsoft.com/office/officeart/2008/layout/VerticalAccentList"/>
    <dgm:cxn modelId="{4DF92CCE-73EC-436A-A230-A4E40388B449}" type="presOf" srcId="{90B3DFE2-5509-4449-B81B-A65315F963E2}" destId="{285236A6-064C-4381-854B-015692178730}" srcOrd="0" destOrd="0" presId="urn:microsoft.com/office/officeart/2008/layout/VerticalAccentList"/>
    <dgm:cxn modelId="{E4FD35D2-6585-48F9-9549-568F247C55F8}" srcId="{08F85EF3-612A-445F-8371-89594C5E48D0}" destId="{4133DC7A-F8F5-4208-BF4E-9D964E308171}" srcOrd="0" destOrd="0" parTransId="{284B59AC-AE0B-4D7E-B449-D279C02C1194}" sibTransId="{5A920877-5BF1-464E-A9CC-E89378E046EF}"/>
    <dgm:cxn modelId="{14CFDAD2-C52A-4C3B-8699-8A89BA814BC7}" srcId="{A430D700-3D00-4DF7-B816-D08F550036C3}" destId="{013E1C71-871B-434C-A593-6417D5FE2306}" srcOrd="0" destOrd="0" parTransId="{127CD5B8-F398-44D5-9D45-EB7A79E22101}" sibTransId="{9F1E6C26-8B9C-4A5E-A4AF-40698380017F}"/>
    <dgm:cxn modelId="{81826B45-7BFA-4982-BCBD-48BE8408E7BE}" type="presParOf" srcId="{EEF9C10C-461D-4C3F-8B52-3D6DFC1025B1}" destId="{BD892373-5B0F-48DB-9C89-5833C20C3A84}" srcOrd="0" destOrd="0" presId="urn:microsoft.com/office/officeart/2008/layout/VerticalAccentList"/>
    <dgm:cxn modelId="{BBB799D8-10C0-4734-BAAC-542B5B079C59}" type="presParOf" srcId="{BD892373-5B0F-48DB-9C89-5833C20C3A84}" destId="{9DC760C7-92A8-4E4F-940F-633E9BEC727D}" srcOrd="0" destOrd="0" presId="urn:microsoft.com/office/officeart/2008/layout/VerticalAccentList"/>
    <dgm:cxn modelId="{BCCF75FC-D722-4350-9B58-D85622918477}" type="presParOf" srcId="{EEF9C10C-461D-4C3F-8B52-3D6DFC1025B1}" destId="{8300E09D-B7C4-444C-AEB5-ABA905E9F686}" srcOrd="1" destOrd="0" presId="urn:microsoft.com/office/officeart/2008/layout/VerticalAccentList"/>
    <dgm:cxn modelId="{102FB709-B4F2-400A-BB87-994639CF42D9}" type="presParOf" srcId="{8300E09D-B7C4-444C-AEB5-ABA905E9F686}" destId="{91AABB7F-E021-413F-869B-EA49E95B3B32}" srcOrd="0" destOrd="0" presId="urn:microsoft.com/office/officeart/2008/layout/VerticalAccentList"/>
    <dgm:cxn modelId="{243BB1CD-AB15-45EC-B2CB-09DCAAAC12B0}" type="presParOf" srcId="{8300E09D-B7C4-444C-AEB5-ABA905E9F686}" destId="{876D0A39-FEB5-4A90-8377-AEE9E6F6DFE1}" srcOrd="1" destOrd="0" presId="urn:microsoft.com/office/officeart/2008/layout/VerticalAccentList"/>
    <dgm:cxn modelId="{6E047350-7998-4494-99D4-225A39BC92EB}" type="presParOf" srcId="{8300E09D-B7C4-444C-AEB5-ABA905E9F686}" destId="{E55B9510-AEB1-4EB1-A283-7966D2A4EAF0}" srcOrd="2" destOrd="0" presId="urn:microsoft.com/office/officeart/2008/layout/VerticalAccentList"/>
    <dgm:cxn modelId="{C7515011-4DCB-41B5-A5C3-C6EF65DEDE14}" type="presParOf" srcId="{8300E09D-B7C4-444C-AEB5-ABA905E9F686}" destId="{1F246583-1498-431B-8801-042A892E9199}" srcOrd="3" destOrd="0" presId="urn:microsoft.com/office/officeart/2008/layout/VerticalAccentList"/>
    <dgm:cxn modelId="{69E4F161-B78C-42AE-94CB-FE4D3A7585F1}" type="presParOf" srcId="{8300E09D-B7C4-444C-AEB5-ABA905E9F686}" destId="{7EEF58C1-7D58-4375-91B2-E0A244812978}" srcOrd="4" destOrd="0" presId="urn:microsoft.com/office/officeart/2008/layout/VerticalAccentList"/>
    <dgm:cxn modelId="{C7FD275A-988D-49D8-8C35-9AAA4642C15C}" type="presParOf" srcId="{8300E09D-B7C4-444C-AEB5-ABA905E9F686}" destId="{5900E1F9-5DE9-473E-8706-1EA90BED5068}" srcOrd="5" destOrd="0" presId="urn:microsoft.com/office/officeart/2008/layout/VerticalAccentList"/>
    <dgm:cxn modelId="{9B8A302F-C94C-4DF2-B2C3-110E418B0AA6}" type="presParOf" srcId="{8300E09D-B7C4-444C-AEB5-ABA905E9F686}" destId="{A6128787-028A-4BBD-9B90-AF7EAEED0A5F}" srcOrd="6" destOrd="0" presId="urn:microsoft.com/office/officeart/2008/layout/VerticalAccentList"/>
    <dgm:cxn modelId="{5A905CE7-8F18-4C6E-9FFF-C3137859EC75}" type="presParOf" srcId="{8300E09D-B7C4-444C-AEB5-ABA905E9F686}" destId="{7ADBF4F8-3F9B-4F7A-9943-27F9E296182B}" srcOrd="7" destOrd="0" presId="urn:microsoft.com/office/officeart/2008/layout/VerticalAccentList"/>
    <dgm:cxn modelId="{75E20AA2-5FFB-42EF-8BB1-C93A85E43A19}" type="presParOf" srcId="{EEF9C10C-461D-4C3F-8B52-3D6DFC1025B1}" destId="{32B10FEB-BD2B-4429-BF7A-0F9DFFD8F7C3}" srcOrd="2" destOrd="0" presId="urn:microsoft.com/office/officeart/2008/layout/VerticalAccentList"/>
    <dgm:cxn modelId="{A552F78D-B801-433B-AAF4-61373DBEACFE}" type="presParOf" srcId="{EEF9C10C-461D-4C3F-8B52-3D6DFC1025B1}" destId="{BD7F9F32-1EAE-42CF-8906-D5D0E42FC3DC}" srcOrd="3" destOrd="0" presId="urn:microsoft.com/office/officeart/2008/layout/VerticalAccentList"/>
    <dgm:cxn modelId="{5EF6BB97-5CEE-45DD-BC55-1A307803B78B}" type="presParOf" srcId="{BD7F9F32-1EAE-42CF-8906-D5D0E42FC3DC}" destId="{D16C5892-8755-4B7F-A4B7-A55D0906F49D}" srcOrd="0" destOrd="0" presId="urn:microsoft.com/office/officeart/2008/layout/VerticalAccentList"/>
    <dgm:cxn modelId="{A0EAA57B-269D-4D98-A4D3-0DFAEEC4A1F1}" type="presParOf" srcId="{EEF9C10C-461D-4C3F-8B52-3D6DFC1025B1}" destId="{EE08C706-3EA0-4DC9-9725-E3831566C3CC}" srcOrd="4" destOrd="0" presId="urn:microsoft.com/office/officeart/2008/layout/VerticalAccentList"/>
    <dgm:cxn modelId="{5AEA2C58-D9B5-4FDB-8211-F11C5F31F83B}" type="presParOf" srcId="{EE08C706-3EA0-4DC9-9725-E3831566C3CC}" destId="{17916828-6DBC-4201-8E24-10C19C2454DB}" srcOrd="0" destOrd="0" presId="urn:microsoft.com/office/officeart/2008/layout/VerticalAccentList"/>
    <dgm:cxn modelId="{5B095976-5D47-4FF6-B11E-0723C7CB233F}" type="presParOf" srcId="{EE08C706-3EA0-4DC9-9725-E3831566C3CC}" destId="{1039A685-35A8-437F-93D1-2FF00AB938F5}" srcOrd="1" destOrd="0" presId="urn:microsoft.com/office/officeart/2008/layout/VerticalAccentList"/>
    <dgm:cxn modelId="{C4757760-7FD5-4F76-9929-F70B25269207}" type="presParOf" srcId="{EE08C706-3EA0-4DC9-9725-E3831566C3CC}" destId="{85C807E9-0B7B-49FF-A434-41CB289F991F}" srcOrd="2" destOrd="0" presId="urn:microsoft.com/office/officeart/2008/layout/VerticalAccentList"/>
    <dgm:cxn modelId="{8E2AF013-7F57-4B25-8626-4E4E53E595B0}" type="presParOf" srcId="{EE08C706-3EA0-4DC9-9725-E3831566C3CC}" destId="{6596F522-06FC-494D-B7BB-0FC7203ABFA3}" srcOrd="3" destOrd="0" presId="urn:microsoft.com/office/officeart/2008/layout/VerticalAccentList"/>
    <dgm:cxn modelId="{7A5640E8-FE21-444B-A96D-683E624F2C61}" type="presParOf" srcId="{EE08C706-3EA0-4DC9-9725-E3831566C3CC}" destId="{2DFA3E96-1FAB-45C3-91F5-787786AF39B4}" srcOrd="4" destOrd="0" presId="urn:microsoft.com/office/officeart/2008/layout/VerticalAccentList"/>
    <dgm:cxn modelId="{A0D53151-9A07-4E70-9D66-E1E5934A114A}" type="presParOf" srcId="{EE08C706-3EA0-4DC9-9725-E3831566C3CC}" destId="{980F4054-940F-4CEC-8B2F-4A7DAC846C70}" srcOrd="5" destOrd="0" presId="urn:microsoft.com/office/officeart/2008/layout/VerticalAccentList"/>
    <dgm:cxn modelId="{95CE6D44-9D12-447F-B320-455C004B14F5}" type="presParOf" srcId="{EE08C706-3EA0-4DC9-9725-E3831566C3CC}" destId="{620389CC-5F27-4572-A913-0375092F3A84}" srcOrd="6" destOrd="0" presId="urn:microsoft.com/office/officeart/2008/layout/VerticalAccentList"/>
    <dgm:cxn modelId="{81845AB1-985A-4175-A71B-A617E066D417}" type="presParOf" srcId="{EE08C706-3EA0-4DC9-9725-E3831566C3CC}" destId="{75D0CAD8-781F-41CD-ABD2-EE16E37AC36D}" srcOrd="7" destOrd="0" presId="urn:microsoft.com/office/officeart/2008/layout/VerticalAccentList"/>
    <dgm:cxn modelId="{F1123150-3EBE-4E28-B5CC-7E0290224801}" type="presParOf" srcId="{EEF9C10C-461D-4C3F-8B52-3D6DFC1025B1}" destId="{79E9DE21-49BF-4F5E-844C-77473F31C8B4}" srcOrd="5" destOrd="0" presId="urn:microsoft.com/office/officeart/2008/layout/VerticalAccentList"/>
    <dgm:cxn modelId="{3ECD8BF7-5BF6-4822-9562-5D0602E88D59}" type="presParOf" srcId="{EEF9C10C-461D-4C3F-8B52-3D6DFC1025B1}" destId="{13D17C7C-EAFE-4393-939F-6BEBD6268ABC}" srcOrd="6" destOrd="0" presId="urn:microsoft.com/office/officeart/2008/layout/VerticalAccentList"/>
    <dgm:cxn modelId="{95B46F13-F412-4CB0-A72A-B29451662912}" type="presParOf" srcId="{13D17C7C-EAFE-4393-939F-6BEBD6268ABC}" destId="{285236A6-064C-4381-854B-015692178730}" srcOrd="0" destOrd="0" presId="urn:microsoft.com/office/officeart/2008/layout/VerticalAccentList"/>
    <dgm:cxn modelId="{7CD4CFF2-AE7B-4410-BCEA-D09AE5B8A71B}" type="presParOf" srcId="{EEF9C10C-461D-4C3F-8B52-3D6DFC1025B1}" destId="{289ABFD3-7369-4C33-A1A4-8B833D92FD9D}" srcOrd="7" destOrd="0" presId="urn:microsoft.com/office/officeart/2008/layout/VerticalAccentList"/>
    <dgm:cxn modelId="{B76EDC51-9304-4262-8326-D7CF03818641}" type="presParOf" srcId="{289ABFD3-7369-4C33-A1A4-8B833D92FD9D}" destId="{754C986C-7CEB-4EFB-9356-71A7ED8D7DDC}" srcOrd="0" destOrd="0" presId="urn:microsoft.com/office/officeart/2008/layout/VerticalAccentList"/>
    <dgm:cxn modelId="{55FB4A1B-2748-49B9-850A-9797D8ED2328}" type="presParOf" srcId="{289ABFD3-7369-4C33-A1A4-8B833D92FD9D}" destId="{A2E3E1A2-E299-4412-A667-29893E17EA66}" srcOrd="1" destOrd="0" presId="urn:microsoft.com/office/officeart/2008/layout/VerticalAccentList"/>
    <dgm:cxn modelId="{11E53043-58AC-4E3E-85EB-E02768FF2189}" type="presParOf" srcId="{289ABFD3-7369-4C33-A1A4-8B833D92FD9D}" destId="{E326EB9F-DAE9-4686-BA01-47CA47C4115C}" srcOrd="2" destOrd="0" presId="urn:microsoft.com/office/officeart/2008/layout/VerticalAccentList"/>
    <dgm:cxn modelId="{19F90170-5C8C-4AF2-90F5-41612DF33018}" type="presParOf" srcId="{289ABFD3-7369-4C33-A1A4-8B833D92FD9D}" destId="{6D739AA6-4AF0-4B16-ABA5-4B155BC121AD}" srcOrd="3" destOrd="0" presId="urn:microsoft.com/office/officeart/2008/layout/VerticalAccentList"/>
    <dgm:cxn modelId="{0262A3F7-0932-42E7-9C33-B2BFF09AF1E8}" type="presParOf" srcId="{289ABFD3-7369-4C33-A1A4-8B833D92FD9D}" destId="{46A4DA65-14D0-4018-96F9-8FF36DA6982C}" srcOrd="4" destOrd="0" presId="urn:microsoft.com/office/officeart/2008/layout/VerticalAccentList"/>
    <dgm:cxn modelId="{9EC7B007-2CFC-4D2C-A007-0335675FDB79}" type="presParOf" srcId="{289ABFD3-7369-4C33-A1A4-8B833D92FD9D}" destId="{2A3CA4F0-29A6-44F6-8610-B4D7EF08CAB8}" srcOrd="5" destOrd="0" presId="urn:microsoft.com/office/officeart/2008/layout/VerticalAccentList"/>
    <dgm:cxn modelId="{EF6F1BAC-E43A-49F0-93C8-3E95075788A8}" type="presParOf" srcId="{289ABFD3-7369-4C33-A1A4-8B833D92FD9D}" destId="{378BEE63-DD4F-427C-9ACE-E184DA79AE13}" srcOrd="6" destOrd="0" presId="urn:microsoft.com/office/officeart/2008/layout/VerticalAccentList"/>
    <dgm:cxn modelId="{C9DFAF52-CC6F-4937-AD6A-1AF9317D6CE6}" type="presParOf" srcId="{289ABFD3-7369-4C33-A1A4-8B833D92FD9D}" destId="{87912EC1-385C-4E36-B920-E6B8203A3541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1355C28-61A8-4340-8DBB-7431A1202359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8188AF6-FCCD-4661-AE5B-B37789397852}">
      <dgm:prSet phldrT="[Текст]"/>
      <dgm:spPr/>
      <dgm:t>
        <a:bodyPr/>
        <a:lstStyle/>
        <a:p>
          <a:pPr algn="just"/>
          <a:r>
            <a:rPr lang="ru-RU" dirty="0"/>
            <a:t> </a:t>
          </a:r>
        </a:p>
      </dgm:t>
    </dgm:pt>
    <dgm:pt modelId="{3CE244F4-2CA2-4F12-A90E-E1C6D3A14271}" type="parTrans" cxnId="{C6E91810-4301-4CA9-8080-5E42FB1D79DB}">
      <dgm:prSet/>
      <dgm:spPr/>
      <dgm:t>
        <a:bodyPr/>
        <a:lstStyle/>
        <a:p>
          <a:pPr algn="just"/>
          <a:endParaRPr lang="ru-RU"/>
        </a:p>
      </dgm:t>
    </dgm:pt>
    <dgm:pt modelId="{CFDD11B1-4FBE-4883-8F57-8189344E9A15}" type="sibTrans" cxnId="{C6E91810-4301-4CA9-8080-5E42FB1D79DB}">
      <dgm:prSet/>
      <dgm:spPr/>
      <dgm:t>
        <a:bodyPr/>
        <a:lstStyle/>
        <a:p>
          <a:pPr algn="just"/>
          <a:endParaRPr lang="ru-RU"/>
        </a:p>
      </dgm:t>
    </dgm:pt>
    <dgm:pt modelId="{66353B95-D433-44A4-91F6-ED4351867CAF}">
      <dgm:prSet phldrT="[Текст]" custT="1"/>
      <dgm:spPr/>
      <dgm:t>
        <a:bodyPr/>
        <a:lstStyle/>
        <a:p>
          <a:pPr algn="just"/>
          <a:r>
            <a:rPr lang="ru-RU" sz="1800" b="1" kern="1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проведение мероприятия «Традиции и кухни народов мира»</a:t>
          </a:r>
        </a:p>
      </dgm:t>
    </dgm:pt>
    <dgm:pt modelId="{58875D05-C321-4B40-A7B0-3D86B7C88126}" type="parTrans" cxnId="{82A899F3-3F34-472A-9AD7-E96152BC4FF1}">
      <dgm:prSet/>
      <dgm:spPr/>
      <dgm:t>
        <a:bodyPr/>
        <a:lstStyle/>
        <a:p>
          <a:pPr algn="just"/>
          <a:endParaRPr lang="ru-RU"/>
        </a:p>
      </dgm:t>
    </dgm:pt>
    <dgm:pt modelId="{B3F5C184-5979-494D-A1BB-5BA2FFA02BAE}" type="sibTrans" cxnId="{82A899F3-3F34-472A-9AD7-E96152BC4FF1}">
      <dgm:prSet/>
      <dgm:spPr/>
      <dgm:t>
        <a:bodyPr/>
        <a:lstStyle/>
        <a:p>
          <a:pPr algn="just"/>
          <a:endParaRPr lang="ru-RU"/>
        </a:p>
      </dgm:t>
    </dgm:pt>
    <dgm:pt modelId="{0F20C9AF-9EDE-4C1F-93A8-3CC3DD11E0A6}">
      <dgm:prSet phldrT="[Текст]"/>
      <dgm:spPr/>
      <dgm:t>
        <a:bodyPr/>
        <a:lstStyle/>
        <a:p>
          <a:pPr algn="just"/>
          <a:r>
            <a:rPr lang="ru-RU" dirty="0"/>
            <a:t> </a:t>
          </a:r>
        </a:p>
      </dgm:t>
    </dgm:pt>
    <dgm:pt modelId="{E0234A86-8F22-408A-9CE6-C3E7F4B8E951}" type="parTrans" cxnId="{8EBBB5F4-3EF9-499B-8D43-81ADBF72339B}">
      <dgm:prSet/>
      <dgm:spPr/>
      <dgm:t>
        <a:bodyPr/>
        <a:lstStyle/>
        <a:p>
          <a:pPr algn="just"/>
          <a:endParaRPr lang="ru-RU"/>
        </a:p>
      </dgm:t>
    </dgm:pt>
    <dgm:pt modelId="{90F88150-18AC-4CDD-B7DA-78D9289E5A7D}" type="sibTrans" cxnId="{8EBBB5F4-3EF9-499B-8D43-81ADBF72339B}">
      <dgm:prSet/>
      <dgm:spPr/>
      <dgm:t>
        <a:bodyPr/>
        <a:lstStyle/>
        <a:p>
          <a:pPr algn="just"/>
          <a:endParaRPr lang="ru-RU"/>
        </a:p>
      </dgm:t>
    </dgm:pt>
    <dgm:pt modelId="{94C8FEBD-5576-49EB-919F-50CDC232DC17}">
      <dgm:prSet phldrT="[Текст]" custT="1"/>
      <dgm:spPr/>
      <dgm:t>
        <a:bodyPr/>
        <a:lstStyle/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550" b="1" kern="1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распространение продукции, направленной на укрепление межнационального и межконфессионального согласия</a:t>
          </a:r>
        </a:p>
      </dgm:t>
    </dgm:pt>
    <dgm:pt modelId="{11C96942-E854-412F-96B4-00D0B5D773E5}" type="parTrans" cxnId="{05768789-7F4A-4A2A-9D61-E0EB04BBD071}">
      <dgm:prSet/>
      <dgm:spPr/>
      <dgm:t>
        <a:bodyPr/>
        <a:lstStyle/>
        <a:p>
          <a:pPr algn="just"/>
          <a:endParaRPr lang="ru-RU"/>
        </a:p>
      </dgm:t>
    </dgm:pt>
    <dgm:pt modelId="{C3D6685D-C0CE-4236-BF32-98E987EF6CEC}" type="sibTrans" cxnId="{05768789-7F4A-4A2A-9D61-E0EB04BBD071}">
      <dgm:prSet/>
      <dgm:spPr/>
      <dgm:t>
        <a:bodyPr/>
        <a:lstStyle/>
        <a:p>
          <a:pPr algn="just"/>
          <a:endParaRPr lang="ru-RU"/>
        </a:p>
      </dgm:t>
    </dgm:pt>
    <dgm:pt modelId="{479283C4-D601-4392-8110-7527B8EFA616}">
      <dgm:prSet phldrT="[Текст]"/>
      <dgm:spPr/>
      <dgm:t>
        <a:bodyPr/>
        <a:lstStyle/>
        <a:p>
          <a:pPr algn="just"/>
          <a:r>
            <a:rPr lang="ru-RU" dirty="0"/>
            <a:t> </a:t>
          </a:r>
        </a:p>
      </dgm:t>
    </dgm:pt>
    <dgm:pt modelId="{1A30A93F-AB02-441F-9613-2628E1846D37}" type="parTrans" cxnId="{AC5AA2F7-789A-4C81-81DE-0DA7A0171FEA}">
      <dgm:prSet/>
      <dgm:spPr/>
      <dgm:t>
        <a:bodyPr/>
        <a:lstStyle/>
        <a:p>
          <a:pPr algn="just"/>
          <a:endParaRPr lang="ru-RU"/>
        </a:p>
      </dgm:t>
    </dgm:pt>
    <dgm:pt modelId="{03123669-42B2-4AD3-A0AC-9F4047568F1A}" type="sibTrans" cxnId="{AC5AA2F7-789A-4C81-81DE-0DA7A0171FEA}">
      <dgm:prSet/>
      <dgm:spPr/>
      <dgm:t>
        <a:bodyPr/>
        <a:lstStyle/>
        <a:p>
          <a:pPr algn="just"/>
          <a:endParaRPr lang="ru-RU"/>
        </a:p>
      </dgm:t>
    </dgm:pt>
    <dgm:pt modelId="{D2626826-4E51-4B55-AD77-EDDF808406B3}">
      <dgm:prSet phldrT="[Текст]"/>
      <dgm:spPr/>
      <dgm:t>
        <a:bodyPr/>
        <a:lstStyle/>
        <a:p>
          <a:pPr algn="just"/>
          <a:r>
            <a:rPr lang="ru-RU" b="1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проведение бесед с иностранными гражданами, направленных на социальную и культурную адаптацию</a:t>
          </a:r>
          <a:endParaRPr lang="ru-RU" dirty="0"/>
        </a:p>
      </dgm:t>
    </dgm:pt>
    <dgm:pt modelId="{BECABED4-B0E1-45E9-AA70-49276B292D1C}" type="parTrans" cxnId="{D5A5955D-D4B1-4D17-B250-CA9503885299}">
      <dgm:prSet/>
      <dgm:spPr/>
      <dgm:t>
        <a:bodyPr/>
        <a:lstStyle/>
        <a:p>
          <a:pPr algn="just"/>
          <a:endParaRPr lang="ru-RU"/>
        </a:p>
      </dgm:t>
    </dgm:pt>
    <dgm:pt modelId="{94807D9F-E5DA-4603-957F-86C9F82D62CE}" type="sibTrans" cxnId="{D5A5955D-D4B1-4D17-B250-CA9503885299}">
      <dgm:prSet/>
      <dgm:spPr/>
      <dgm:t>
        <a:bodyPr/>
        <a:lstStyle/>
        <a:p>
          <a:pPr algn="just"/>
          <a:endParaRPr lang="ru-RU"/>
        </a:p>
      </dgm:t>
    </dgm:pt>
    <dgm:pt modelId="{16E9465C-4EB6-4E71-9AE6-AE4FCCDE05E5}" type="pres">
      <dgm:prSet presAssocID="{71355C28-61A8-4340-8DBB-7431A1202359}" presName="Name0" presStyleCnt="0">
        <dgm:presLayoutVars>
          <dgm:chMax/>
          <dgm:chPref/>
          <dgm:dir/>
        </dgm:presLayoutVars>
      </dgm:prSet>
      <dgm:spPr/>
    </dgm:pt>
    <dgm:pt modelId="{6C8F4FF0-8E04-4B1D-8FD8-CFCCF0546660}" type="pres">
      <dgm:prSet presAssocID="{A8188AF6-FCCD-4661-AE5B-B37789397852}" presName="parenttextcomposite" presStyleCnt="0"/>
      <dgm:spPr/>
    </dgm:pt>
    <dgm:pt modelId="{6B89A4BB-F13D-4DD1-A5B5-D17740297F78}" type="pres">
      <dgm:prSet presAssocID="{A8188AF6-FCCD-4661-AE5B-B37789397852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6397DDF9-A863-4A45-BAAD-A2CB146CD7A6}" type="pres">
      <dgm:prSet presAssocID="{A8188AF6-FCCD-4661-AE5B-B37789397852}" presName="composite" presStyleCnt="0"/>
      <dgm:spPr/>
    </dgm:pt>
    <dgm:pt modelId="{F377860D-B15B-4083-869D-76C0F9F4A5F1}" type="pres">
      <dgm:prSet presAssocID="{A8188AF6-FCCD-4661-AE5B-B37789397852}" presName="chevron1" presStyleLbl="alignNode1" presStyleIdx="0" presStyleCnt="21"/>
      <dgm:spPr/>
    </dgm:pt>
    <dgm:pt modelId="{72247350-0F0E-4146-8361-D8F274B27D95}" type="pres">
      <dgm:prSet presAssocID="{A8188AF6-FCCD-4661-AE5B-B37789397852}" presName="chevron2" presStyleLbl="alignNode1" presStyleIdx="1" presStyleCnt="21"/>
      <dgm:spPr/>
    </dgm:pt>
    <dgm:pt modelId="{FE0D2042-3C33-47FB-A5EA-1407400C8314}" type="pres">
      <dgm:prSet presAssocID="{A8188AF6-FCCD-4661-AE5B-B37789397852}" presName="chevron3" presStyleLbl="alignNode1" presStyleIdx="2" presStyleCnt="21"/>
      <dgm:spPr/>
    </dgm:pt>
    <dgm:pt modelId="{2D831D64-D22D-472D-8587-74238BA6FE06}" type="pres">
      <dgm:prSet presAssocID="{A8188AF6-FCCD-4661-AE5B-B37789397852}" presName="chevron4" presStyleLbl="alignNode1" presStyleIdx="3" presStyleCnt="21"/>
      <dgm:spPr/>
    </dgm:pt>
    <dgm:pt modelId="{2CC79838-501D-4595-AB86-7E1AE5276A07}" type="pres">
      <dgm:prSet presAssocID="{A8188AF6-FCCD-4661-AE5B-B37789397852}" presName="chevron5" presStyleLbl="alignNode1" presStyleIdx="4" presStyleCnt="21"/>
      <dgm:spPr/>
    </dgm:pt>
    <dgm:pt modelId="{84739B72-20C4-4C81-83E0-C45C2B6E78C8}" type="pres">
      <dgm:prSet presAssocID="{A8188AF6-FCCD-4661-AE5B-B37789397852}" presName="chevron6" presStyleLbl="alignNode1" presStyleIdx="5" presStyleCnt="21"/>
      <dgm:spPr/>
    </dgm:pt>
    <dgm:pt modelId="{B6F0B42F-7586-4613-9D31-83B87F9B9629}" type="pres">
      <dgm:prSet presAssocID="{A8188AF6-FCCD-4661-AE5B-B37789397852}" presName="chevron7" presStyleLbl="alignNode1" presStyleIdx="6" presStyleCnt="21"/>
      <dgm:spPr/>
    </dgm:pt>
    <dgm:pt modelId="{F03B3A05-1BAF-4BD7-BB39-BA824C6AC7A6}" type="pres">
      <dgm:prSet presAssocID="{A8188AF6-FCCD-4661-AE5B-B37789397852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</dgm:pt>
    <dgm:pt modelId="{FAA60541-7D2E-4C15-8931-ACFFC5A82D9A}" type="pres">
      <dgm:prSet presAssocID="{CFDD11B1-4FBE-4883-8F57-8189344E9A15}" presName="sibTrans" presStyleCnt="0"/>
      <dgm:spPr/>
    </dgm:pt>
    <dgm:pt modelId="{12DCB748-F7CB-4892-BDF1-64A6AA7BC252}" type="pres">
      <dgm:prSet presAssocID="{0F20C9AF-9EDE-4C1F-93A8-3CC3DD11E0A6}" presName="parenttextcomposite" presStyleCnt="0"/>
      <dgm:spPr/>
    </dgm:pt>
    <dgm:pt modelId="{DFA68A3F-9508-4629-B187-5298070B91F9}" type="pres">
      <dgm:prSet presAssocID="{0F20C9AF-9EDE-4C1F-93A8-3CC3DD11E0A6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32DB6524-2270-4329-B2C3-0D3E7407F0C5}" type="pres">
      <dgm:prSet presAssocID="{0F20C9AF-9EDE-4C1F-93A8-3CC3DD11E0A6}" presName="composite" presStyleCnt="0"/>
      <dgm:spPr/>
    </dgm:pt>
    <dgm:pt modelId="{89136B3A-7E0D-48E9-B547-B3B556663494}" type="pres">
      <dgm:prSet presAssocID="{0F20C9AF-9EDE-4C1F-93A8-3CC3DD11E0A6}" presName="chevron1" presStyleLbl="alignNode1" presStyleIdx="7" presStyleCnt="21"/>
      <dgm:spPr/>
    </dgm:pt>
    <dgm:pt modelId="{02AEC8B8-7AB0-47B7-8937-8CDAE2D0C014}" type="pres">
      <dgm:prSet presAssocID="{0F20C9AF-9EDE-4C1F-93A8-3CC3DD11E0A6}" presName="chevron2" presStyleLbl="alignNode1" presStyleIdx="8" presStyleCnt="21"/>
      <dgm:spPr/>
    </dgm:pt>
    <dgm:pt modelId="{3E994688-48F8-4D96-9B95-C84255DFB830}" type="pres">
      <dgm:prSet presAssocID="{0F20C9AF-9EDE-4C1F-93A8-3CC3DD11E0A6}" presName="chevron3" presStyleLbl="alignNode1" presStyleIdx="9" presStyleCnt="21"/>
      <dgm:spPr/>
    </dgm:pt>
    <dgm:pt modelId="{995E90EE-BF91-473B-8C6D-D82F52A398EA}" type="pres">
      <dgm:prSet presAssocID="{0F20C9AF-9EDE-4C1F-93A8-3CC3DD11E0A6}" presName="chevron4" presStyleLbl="alignNode1" presStyleIdx="10" presStyleCnt="21"/>
      <dgm:spPr/>
    </dgm:pt>
    <dgm:pt modelId="{4A049D29-C9C7-471F-8ACE-63194E5BA519}" type="pres">
      <dgm:prSet presAssocID="{0F20C9AF-9EDE-4C1F-93A8-3CC3DD11E0A6}" presName="chevron5" presStyleLbl="alignNode1" presStyleIdx="11" presStyleCnt="21"/>
      <dgm:spPr/>
    </dgm:pt>
    <dgm:pt modelId="{4126D6C9-8745-40CF-AFE6-2249FB16CD51}" type="pres">
      <dgm:prSet presAssocID="{0F20C9AF-9EDE-4C1F-93A8-3CC3DD11E0A6}" presName="chevron6" presStyleLbl="alignNode1" presStyleIdx="12" presStyleCnt="21"/>
      <dgm:spPr/>
    </dgm:pt>
    <dgm:pt modelId="{91084442-666B-4315-80AA-2B0795290E08}" type="pres">
      <dgm:prSet presAssocID="{0F20C9AF-9EDE-4C1F-93A8-3CC3DD11E0A6}" presName="chevron7" presStyleLbl="alignNode1" presStyleIdx="13" presStyleCnt="21"/>
      <dgm:spPr/>
    </dgm:pt>
    <dgm:pt modelId="{B79D5B08-DD2B-4F2A-A737-EA39DA13E6B5}" type="pres">
      <dgm:prSet presAssocID="{0F20C9AF-9EDE-4C1F-93A8-3CC3DD11E0A6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</dgm:pt>
    <dgm:pt modelId="{E2F98ADC-C199-4388-AD75-E28F2DDA8AAC}" type="pres">
      <dgm:prSet presAssocID="{90F88150-18AC-4CDD-B7DA-78D9289E5A7D}" presName="sibTrans" presStyleCnt="0"/>
      <dgm:spPr/>
    </dgm:pt>
    <dgm:pt modelId="{B6AF8D3F-45D1-4634-B2BD-A4D822B29FB5}" type="pres">
      <dgm:prSet presAssocID="{479283C4-D601-4392-8110-7527B8EFA616}" presName="parenttextcomposite" presStyleCnt="0"/>
      <dgm:spPr/>
    </dgm:pt>
    <dgm:pt modelId="{BEDC1355-61F5-49B9-9085-77550D4EEFF1}" type="pres">
      <dgm:prSet presAssocID="{479283C4-D601-4392-8110-7527B8EFA616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321ED34F-C9FB-4043-8185-FE0D281D4F9A}" type="pres">
      <dgm:prSet presAssocID="{479283C4-D601-4392-8110-7527B8EFA616}" presName="composite" presStyleCnt="0"/>
      <dgm:spPr/>
    </dgm:pt>
    <dgm:pt modelId="{48CEA0C1-032F-47F5-BD41-730E0D039DFE}" type="pres">
      <dgm:prSet presAssocID="{479283C4-D601-4392-8110-7527B8EFA616}" presName="chevron1" presStyleLbl="alignNode1" presStyleIdx="14" presStyleCnt="21"/>
      <dgm:spPr/>
    </dgm:pt>
    <dgm:pt modelId="{9CBD3DA3-42B5-4942-8506-C793FC0829D9}" type="pres">
      <dgm:prSet presAssocID="{479283C4-D601-4392-8110-7527B8EFA616}" presName="chevron2" presStyleLbl="alignNode1" presStyleIdx="15" presStyleCnt="21"/>
      <dgm:spPr/>
    </dgm:pt>
    <dgm:pt modelId="{CA0CA56B-1453-46AC-A75D-28B1ACE547B8}" type="pres">
      <dgm:prSet presAssocID="{479283C4-D601-4392-8110-7527B8EFA616}" presName="chevron3" presStyleLbl="alignNode1" presStyleIdx="16" presStyleCnt="21"/>
      <dgm:spPr/>
    </dgm:pt>
    <dgm:pt modelId="{7E902F54-4958-41DD-874D-BCD2B2A97544}" type="pres">
      <dgm:prSet presAssocID="{479283C4-D601-4392-8110-7527B8EFA616}" presName="chevron4" presStyleLbl="alignNode1" presStyleIdx="17" presStyleCnt="21"/>
      <dgm:spPr/>
    </dgm:pt>
    <dgm:pt modelId="{83B9E5B0-060A-4E54-9906-737B5D7AD327}" type="pres">
      <dgm:prSet presAssocID="{479283C4-D601-4392-8110-7527B8EFA616}" presName="chevron5" presStyleLbl="alignNode1" presStyleIdx="18" presStyleCnt="21"/>
      <dgm:spPr/>
    </dgm:pt>
    <dgm:pt modelId="{529A9CC7-7EB1-474B-B5F3-FF739A23A6F4}" type="pres">
      <dgm:prSet presAssocID="{479283C4-D601-4392-8110-7527B8EFA616}" presName="chevron6" presStyleLbl="alignNode1" presStyleIdx="19" presStyleCnt="21"/>
      <dgm:spPr/>
    </dgm:pt>
    <dgm:pt modelId="{CCE5E4FD-7A2A-4301-ADA9-2ACEFC365280}" type="pres">
      <dgm:prSet presAssocID="{479283C4-D601-4392-8110-7527B8EFA616}" presName="chevron7" presStyleLbl="alignNode1" presStyleIdx="20" presStyleCnt="21"/>
      <dgm:spPr/>
    </dgm:pt>
    <dgm:pt modelId="{53DCC9E3-D9AF-41B1-975D-489EE389EFE2}" type="pres">
      <dgm:prSet presAssocID="{479283C4-D601-4392-8110-7527B8EFA616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</dgm:pt>
  </dgm:ptLst>
  <dgm:cxnLst>
    <dgm:cxn modelId="{C6E91810-4301-4CA9-8080-5E42FB1D79DB}" srcId="{71355C28-61A8-4340-8DBB-7431A1202359}" destId="{A8188AF6-FCCD-4661-AE5B-B37789397852}" srcOrd="0" destOrd="0" parTransId="{3CE244F4-2CA2-4F12-A90E-E1C6D3A14271}" sibTransId="{CFDD11B1-4FBE-4883-8F57-8189344E9A15}"/>
    <dgm:cxn modelId="{D5A5955D-D4B1-4D17-B250-CA9503885299}" srcId="{479283C4-D601-4392-8110-7527B8EFA616}" destId="{D2626826-4E51-4B55-AD77-EDDF808406B3}" srcOrd="0" destOrd="0" parTransId="{BECABED4-B0E1-45E9-AA70-49276B292D1C}" sibTransId="{94807D9F-E5DA-4603-957F-86C9F82D62CE}"/>
    <dgm:cxn modelId="{B71A8E6A-23E8-4FCF-B5D7-AE1A0A252080}" type="presOf" srcId="{A8188AF6-FCCD-4661-AE5B-B37789397852}" destId="{6B89A4BB-F13D-4DD1-A5B5-D17740297F78}" srcOrd="0" destOrd="0" presId="urn:microsoft.com/office/officeart/2008/layout/VerticalAccentList"/>
    <dgm:cxn modelId="{25C15151-8E24-4386-AA80-127A5DAFE66F}" type="presOf" srcId="{479283C4-D601-4392-8110-7527B8EFA616}" destId="{BEDC1355-61F5-49B9-9085-77550D4EEFF1}" srcOrd="0" destOrd="0" presId="urn:microsoft.com/office/officeart/2008/layout/VerticalAccentList"/>
    <dgm:cxn modelId="{05768789-7F4A-4A2A-9D61-E0EB04BBD071}" srcId="{0F20C9AF-9EDE-4C1F-93A8-3CC3DD11E0A6}" destId="{94C8FEBD-5576-49EB-919F-50CDC232DC17}" srcOrd="0" destOrd="0" parTransId="{11C96942-E854-412F-96B4-00D0B5D773E5}" sibTransId="{C3D6685D-C0CE-4236-BF32-98E987EF6CEC}"/>
    <dgm:cxn modelId="{172590A8-EA01-4979-8A59-1F08F29C74EB}" type="presOf" srcId="{0F20C9AF-9EDE-4C1F-93A8-3CC3DD11E0A6}" destId="{DFA68A3F-9508-4629-B187-5298070B91F9}" srcOrd="0" destOrd="0" presId="urn:microsoft.com/office/officeart/2008/layout/VerticalAccentList"/>
    <dgm:cxn modelId="{87C58FC5-B75D-406B-8983-DF828A4B4557}" type="presOf" srcId="{66353B95-D433-44A4-91F6-ED4351867CAF}" destId="{F03B3A05-1BAF-4BD7-BB39-BA824C6AC7A6}" srcOrd="0" destOrd="0" presId="urn:microsoft.com/office/officeart/2008/layout/VerticalAccentList"/>
    <dgm:cxn modelId="{B275CACE-2D45-4036-B7A8-A69E5FF065B4}" type="presOf" srcId="{D2626826-4E51-4B55-AD77-EDDF808406B3}" destId="{53DCC9E3-D9AF-41B1-975D-489EE389EFE2}" srcOrd="0" destOrd="0" presId="urn:microsoft.com/office/officeart/2008/layout/VerticalAccentList"/>
    <dgm:cxn modelId="{C4BC31D5-9F68-49BE-9AED-75D0ADA6B326}" type="presOf" srcId="{71355C28-61A8-4340-8DBB-7431A1202359}" destId="{16E9465C-4EB6-4E71-9AE6-AE4FCCDE05E5}" srcOrd="0" destOrd="0" presId="urn:microsoft.com/office/officeart/2008/layout/VerticalAccentList"/>
    <dgm:cxn modelId="{AFF695EF-11F0-41BB-96CC-70A5F276B00E}" type="presOf" srcId="{94C8FEBD-5576-49EB-919F-50CDC232DC17}" destId="{B79D5B08-DD2B-4F2A-A737-EA39DA13E6B5}" srcOrd="0" destOrd="0" presId="urn:microsoft.com/office/officeart/2008/layout/VerticalAccentList"/>
    <dgm:cxn modelId="{82A899F3-3F34-472A-9AD7-E96152BC4FF1}" srcId="{A8188AF6-FCCD-4661-AE5B-B37789397852}" destId="{66353B95-D433-44A4-91F6-ED4351867CAF}" srcOrd="0" destOrd="0" parTransId="{58875D05-C321-4B40-A7B0-3D86B7C88126}" sibTransId="{B3F5C184-5979-494D-A1BB-5BA2FFA02BAE}"/>
    <dgm:cxn modelId="{8EBBB5F4-3EF9-499B-8D43-81ADBF72339B}" srcId="{71355C28-61A8-4340-8DBB-7431A1202359}" destId="{0F20C9AF-9EDE-4C1F-93A8-3CC3DD11E0A6}" srcOrd="1" destOrd="0" parTransId="{E0234A86-8F22-408A-9CE6-C3E7F4B8E951}" sibTransId="{90F88150-18AC-4CDD-B7DA-78D9289E5A7D}"/>
    <dgm:cxn modelId="{AC5AA2F7-789A-4C81-81DE-0DA7A0171FEA}" srcId="{71355C28-61A8-4340-8DBB-7431A1202359}" destId="{479283C4-D601-4392-8110-7527B8EFA616}" srcOrd="2" destOrd="0" parTransId="{1A30A93F-AB02-441F-9613-2628E1846D37}" sibTransId="{03123669-42B2-4AD3-A0AC-9F4047568F1A}"/>
    <dgm:cxn modelId="{3E79F973-1D66-404C-9690-536A8EBBC904}" type="presParOf" srcId="{16E9465C-4EB6-4E71-9AE6-AE4FCCDE05E5}" destId="{6C8F4FF0-8E04-4B1D-8FD8-CFCCF0546660}" srcOrd="0" destOrd="0" presId="urn:microsoft.com/office/officeart/2008/layout/VerticalAccentList"/>
    <dgm:cxn modelId="{E262EFCA-BB56-4BA7-ADC2-7479913A0CDB}" type="presParOf" srcId="{6C8F4FF0-8E04-4B1D-8FD8-CFCCF0546660}" destId="{6B89A4BB-F13D-4DD1-A5B5-D17740297F78}" srcOrd="0" destOrd="0" presId="urn:microsoft.com/office/officeart/2008/layout/VerticalAccentList"/>
    <dgm:cxn modelId="{70B28A60-7AE8-4DE4-AF9C-42051773A03F}" type="presParOf" srcId="{16E9465C-4EB6-4E71-9AE6-AE4FCCDE05E5}" destId="{6397DDF9-A863-4A45-BAAD-A2CB146CD7A6}" srcOrd="1" destOrd="0" presId="urn:microsoft.com/office/officeart/2008/layout/VerticalAccentList"/>
    <dgm:cxn modelId="{668F9F59-692E-4B28-A49C-462FF3E49CBB}" type="presParOf" srcId="{6397DDF9-A863-4A45-BAAD-A2CB146CD7A6}" destId="{F377860D-B15B-4083-869D-76C0F9F4A5F1}" srcOrd="0" destOrd="0" presId="urn:microsoft.com/office/officeart/2008/layout/VerticalAccentList"/>
    <dgm:cxn modelId="{6410F713-D4A3-4E48-956A-8F722BE739D8}" type="presParOf" srcId="{6397DDF9-A863-4A45-BAAD-A2CB146CD7A6}" destId="{72247350-0F0E-4146-8361-D8F274B27D95}" srcOrd="1" destOrd="0" presId="urn:microsoft.com/office/officeart/2008/layout/VerticalAccentList"/>
    <dgm:cxn modelId="{C1BD9472-57CD-4559-B60C-75B1E678026A}" type="presParOf" srcId="{6397DDF9-A863-4A45-BAAD-A2CB146CD7A6}" destId="{FE0D2042-3C33-47FB-A5EA-1407400C8314}" srcOrd="2" destOrd="0" presId="urn:microsoft.com/office/officeart/2008/layout/VerticalAccentList"/>
    <dgm:cxn modelId="{C88D575B-E74F-4D0F-BAD9-A08790011D6C}" type="presParOf" srcId="{6397DDF9-A863-4A45-BAAD-A2CB146CD7A6}" destId="{2D831D64-D22D-472D-8587-74238BA6FE06}" srcOrd="3" destOrd="0" presId="urn:microsoft.com/office/officeart/2008/layout/VerticalAccentList"/>
    <dgm:cxn modelId="{F6A9976A-A5F4-4AB4-AF6F-D14D494B8057}" type="presParOf" srcId="{6397DDF9-A863-4A45-BAAD-A2CB146CD7A6}" destId="{2CC79838-501D-4595-AB86-7E1AE5276A07}" srcOrd="4" destOrd="0" presId="urn:microsoft.com/office/officeart/2008/layout/VerticalAccentList"/>
    <dgm:cxn modelId="{38061400-1515-4232-881B-BA46D91FD8A1}" type="presParOf" srcId="{6397DDF9-A863-4A45-BAAD-A2CB146CD7A6}" destId="{84739B72-20C4-4C81-83E0-C45C2B6E78C8}" srcOrd="5" destOrd="0" presId="urn:microsoft.com/office/officeart/2008/layout/VerticalAccentList"/>
    <dgm:cxn modelId="{C2D2B830-8CCE-4517-96A5-5F388F36097D}" type="presParOf" srcId="{6397DDF9-A863-4A45-BAAD-A2CB146CD7A6}" destId="{B6F0B42F-7586-4613-9D31-83B87F9B9629}" srcOrd="6" destOrd="0" presId="urn:microsoft.com/office/officeart/2008/layout/VerticalAccentList"/>
    <dgm:cxn modelId="{A4E5872F-FAA5-419D-BB2B-6C5230DD9166}" type="presParOf" srcId="{6397DDF9-A863-4A45-BAAD-A2CB146CD7A6}" destId="{F03B3A05-1BAF-4BD7-BB39-BA824C6AC7A6}" srcOrd="7" destOrd="0" presId="urn:microsoft.com/office/officeart/2008/layout/VerticalAccentList"/>
    <dgm:cxn modelId="{F77C6F84-A631-45B5-976F-517F0469AB53}" type="presParOf" srcId="{16E9465C-4EB6-4E71-9AE6-AE4FCCDE05E5}" destId="{FAA60541-7D2E-4C15-8931-ACFFC5A82D9A}" srcOrd="2" destOrd="0" presId="urn:microsoft.com/office/officeart/2008/layout/VerticalAccentList"/>
    <dgm:cxn modelId="{AEBFEED8-CFCD-4807-82E1-A5A91F67FA8B}" type="presParOf" srcId="{16E9465C-4EB6-4E71-9AE6-AE4FCCDE05E5}" destId="{12DCB748-F7CB-4892-BDF1-64A6AA7BC252}" srcOrd="3" destOrd="0" presId="urn:microsoft.com/office/officeart/2008/layout/VerticalAccentList"/>
    <dgm:cxn modelId="{5A1FBC8C-6C6E-45A9-8FDB-950637C66565}" type="presParOf" srcId="{12DCB748-F7CB-4892-BDF1-64A6AA7BC252}" destId="{DFA68A3F-9508-4629-B187-5298070B91F9}" srcOrd="0" destOrd="0" presId="urn:microsoft.com/office/officeart/2008/layout/VerticalAccentList"/>
    <dgm:cxn modelId="{8BBFBB95-9013-4FC2-B816-51888642D10D}" type="presParOf" srcId="{16E9465C-4EB6-4E71-9AE6-AE4FCCDE05E5}" destId="{32DB6524-2270-4329-B2C3-0D3E7407F0C5}" srcOrd="4" destOrd="0" presId="urn:microsoft.com/office/officeart/2008/layout/VerticalAccentList"/>
    <dgm:cxn modelId="{F515404A-D9D7-4C90-9931-D6914B9F8335}" type="presParOf" srcId="{32DB6524-2270-4329-B2C3-0D3E7407F0C5}" destId="{89136B3A-7E0D-48E9-B547-B3B556663494}" srcOrd="0" destOrd="0" presId="urn:microsoft.com/office/officeart/2008/layout/VerticalAccentList"/>
    <dgm:cxn modelId="{4AFA2C8D-4E49-43B7-9021-112A50213ED5}" type="presParOf" srcId="{32DB6524-2270-4329-B2C3-0D3E7407F0C5}" destId="{02AEC8B8-7AB0-47B7-8937-8CDAE2D0C014}" srcOrd="1" destOrd="0" presId="urn:microsoft.com/office/officeart/2008/layout/VerticalAccentList"/>
    <dgm:cxn modelId="{3EFF2E71-0676-4FB5-8F01-3DE5D82E11C4}" type="presParOf" srcId="{32DB6524-2270-4329-B2C3-0D3E7407F0C5}" destId="{3E994688-48F8-4D96-9B95-C84255DFB830}" srcOrd="2" destOrd="0" presId="urn:microsoft.com/office/officeart/2008/layout/VerticalAccentList"/>
    <dgm:cxn modelId="{24B2C096-043E-408F-B4D9-63B6D5DEBA12}" type="presParOf" srcId="{32DB6524-2270-4329-B2C3-0D3E7407F0C5}" destId="{995E90EE-BF91-473B-8C6D-D82F52A398EA}" srcOrd="3" destOrd="0" presId="urn:microsoft.com/office/officeart/2008/layout/VerticalAccentList"/>
    <dgm:cxn modelId="{602712AA-C59A-4765-AD0E-5F7142C5D443}" type="presParOf" srcId="{32DB6524-2270-4329-B2C3-0D3E7407F0C5}" destId="{4A049D29-C9C7-471F-8ACE-63194E5BA519}" srcOrd="4" destOrd="0" presId="urn:microsoft.com/office/officeart/2008/layout/VerticalAccentList"/>
    <dgm:cxn modelId="{0034672C-D662-45E0-AD79-B6354C97696C}" type="presParOf" srcId="{32DB6524-2270-4329-B2C3-0D3E7407F0C5}" destId="{4126D6C9-8745-40CF-AFE6-2249FB16CD51}" srcOrd="5" destOrd="0" presId="urn:microsoft.com/office/officeart/2008/layout/VerticalAccentList"/>
    <dgm:cxn modelId="{582DE47B-6227-4661-B61E-1D7B9C2B606F}" type="presParOf" srcId="{32DB6524-2270-4329-B2C3-0D3E7407F0C5}" destId="{91084442-666B-4315-80AA-2B0795290E08}" srcOrd="6" destOrd="0" presId="urn:microsoft.com/office/officeart/2008/layout/VerticalAccentList"/>
    <dgm:cxn modelId="{020D283C-4129-4404-B514-5DB4144CD7A4}" type="presParOf" srcId="{32DB6524-2270-4329-B2C3-0D3E7407F0C5}" destId="{B79D5B08-DD2B-4F2A-A737-EA39DA13E6B5}" srcOrd="7" destOrd="0" presId="urn:microsoft.com/office/officeart/2008/layout/VerticalAccentList"/>
    <dgm:cxn modelId="{5798EEE5-E37B-40CF-B129-384DD54EB97F}" type="presParOf" srcId="{16E9465C-4EB6-4E71-9AE6-AE4FCCDE05E5}" destId="{E2F98ADC-C199-4388-AD75-E28F2DDA8AAC}" srcOrd="5" destOrd="0" presId="urn:microsoft.com/office/officeart/2008/layout/VerticalAccentList"/>
    <dgm:cxn modelId="{54EA8967-0394-4848-9391-20A887F5F0C9}" type="presParOf" srcId="{16E9465C-4EB6-4E71-9AE6-AE4FCCDE05E5}" destId="{B6AF8D3F-45D1-4634-B2BD-A4D822B29FB5}" srcOrd="6" destOrd="0" presId="urn:microsoft.com/office/officeart/2008/layout/VerticalAccentList"/>
    <dgm:cxn modelId="{324F3810-A8F4-441C-8F6A-CED5F35C08DD}" type="presParOf" srcId="{B6AF8D3F-45D1-4634-B2BD-A4D822B29FB5}" destId="{BEDC1355-61F5-49B9-9085-77550D4EEFF1}" srcOrd="0" destOrd="0" presId="urn:microsoft.com/office/officeart/2008/layout/VerticalAccentList"/>
    <dgm:cxn modelId="{8689EE0C-98DB-4DDC-A279-1587E2911E0F}" type="presParOf" srcId="{16E9465C-4EB6-4E71-9AE6-AE4FCCDE05E5}" destId="{321ED34F-C9FB-4043-8185-FE0D281D4F9A}" srcOrd="7" destOrd="0" presId="urn:microsoft.com/office/officeart/2008/layout/VerticalAccentList"/>
    <dgm:cxn modelId="{73BF893F-92FF-47BA-8737-6794ED410EC0}" type="presParOf" srcId="{321ED34F-C9FB-4043-8185-FE0D281D4F9A}" destId="{48CEA0C1-032F-47F5-BD41-730E0D039DFE}" srcOrd="0" destOrd="0" presId="urn:microsoft.com/office/officeart/2008/layout/VerticalAccentList"/>
    <dgm:cxn modelId="{AD9F4CB9-4464-46C4-BC17-E2551ACCEA06}" type="presParOf" srcId="{321ED34F-C9FB-4043-8185-FE0D281D4F9A}" destId="{9CBD3DA3-42B5-4942-8506-C793FC0829D9}" srcOrd="1" destOrd="0" presId="urn:microsoft.com/office/officeart/2008/layout/VerticalAccentList"/>
    <dgm:cxn modelId="{A8FC1649-FC9F-4382-8E20-0F5B9A6E8B21}" type="presParOf" srcId="{321ED34F-C9FB-4043-8185-FE0D281D4F9A}" destId="{CA0CA56B-1453-46AC-A75D-28B1ACE547B8}" srcOrd="2" destOrd="0" presId="urn:microsoft.com/office/officeart/2008/layout/VerticalAccentList"/>
    <dgm:cxn modelId="{579F79C9-86FB-4DFE-91AA-067C6A11E9CA}" type="presParOf" srcId="{321ED34F-C9FB-4043-8185-FE0D281D4F9A}" destId="{7E902F54-4958-41DD-874D-BCD2B2A97544}" srcOrd="3" destOrd="0" presId="urn:microsoft.com/office/officeart/2008/layout/VerticalAccentList"/>
    <dgm:cxn modelId="{230035F4-AEF9-406B-96F8-9C7D63F9F525}" type="presParOf" srcId="{321ED34F-C9FB-4043-8185-FE0D281D4F9A}" destId="{83B9E5B0-060A-4E54-9906-737B5D7AD327}" srcOrd="4" destOrd="0" presId="urn:microsoft.com/office/officeart/2008/layout/VerticalAccentList"/>
    <dgm:cxn modelId="{6B84B5D5-F957-44B4-8734-F8E53446A2B5}" type="presParOf" srcId="{321ED34F-C9FB-4043-8185-FE0D281D4F9A}" destId="{529A9CC7-7EB1-474B-B5F3-FF739A23A6F4}" srcOrd="5" destOrd="0" presId="urn:microsoft.com/office/officeart/2008/layout/VerticalAccentList"/>
    <dgm:cxn modelId="{F5B6EDAB-0059-4092-9063-202BCCEA9423}" type="presParOf" srcId="{321ED34F-C9FB-4043-8185-FE0D281D4F9A}" destId="{CCE5E4FD-7A2A-4301-ADA9-2ACEFC365280}" srcOrd="6" destOrd="0" presId="urn:microsoft.com/office/officeart/2008/layout/VerticalAccentList"/>
    <dgm:cxn modelId="{E4FA5E74-BC9C-46FF-9DE1-C963AFF54E50}" type="presParOf" srcId="{321ED34F-C9FB-4043-8185-FE0D281D4F9A}" destId="{53DCC9E3-D9AF-41B1-975D-489EE389EFE2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A478FAC4-1142-432F-B3F5-5C63B3029975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24B0D8-488C-464C-BBCE-CF85439632FE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A7492F0F-F7A1-419E-AD05-5A62604AC154}" type="parTrans" cxnId="{8480AA31-20DA-4CC2-A0D6-C02BEB90607D}">
      <dgm:prSet/>
      <dgm:spPr/>
      <dgm:t>
        <a:bodyPr/>
        <a:lstStyle/>
        <a:p>
          <a:endParaRPr lang="ru-RU"/>
        </a:p>
      </dgm:t>
    </dgm:pt>
    <dgm:pt modelId="{FFAD4D78-8116-4AE5-8D49-CDC0EAFA8642}" type="sibTrans" cxnId="{8480AA31-20DA-4CC2-A0D6-C02BEB90607D}">
      <dgm:prSet/>
      <dgm:spPr/>
      <dgm:t>
        <a:bodyPr/>
        <a:lstStyle/>
        <a:p>
          <a:endParaRPr lang="ru-RU"/>
        </a:p>
      </dgm:t>
    </dgm:pt>
    <dgm:pt modelId="{970E4753-860F-4497-BE7D-3B0615FB1662}">
      <dgm:prSet phldrT="[Текст]"/>
      <dgm:spPr/>
      <dgm:t>
        <a:bodyPr/>
        <a:lstStyle/>
        <a:p>
          <a:pPr algn="just"/>
          <a:r>
            <a:rPr lang="ru-RU" b="1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экспертиза ценности документов</a:t>
          </a:r>
          <a:endParaRPr lang="ru-RU" dirty="0"/>
        </a:p>
      </dgm:t>
    </dgm:pt>
    <dgm:pt modelId="{472C6741-7AF4-4994-BE7B-DF1A1DA36DA3}" type="parTrans" cxnId="{29E46567-F383-4995-9A0B-7F7E43F699AA}">
      <dgm:prSet/>
      <dgm:spPr/>
      <dgm:t>
        <a:bodyPr/>
        <a:lstStyle/>
        <a:p>
          <a:endParaRPr lang="ru-RU"/>
        </a:p>
      </dgm:t>
    </dgm:pt>
    <dgm:pt modelId="{2F313A0A-339C-4120-9298-A5813EA2E7CA}" type="sibTrans" cxnId="{29E46567-F383-4995-9A0B-7F7E43F699AA}">
      <dgm:prSet/>
      <dgm:spPr/>
      <dgm:t>
        <a:bodyPr/>
        <a:lstStyle/>
        <a:p>
          <a:endParaRPr lang="ru-RU"/>
        </a:p>
      </dgm:t>
    </dgm:pt>
    <dgm:pt modelId="{F2E76E28-3F1F-42A3-92C8-CDB14F5580CC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ED7E40F1-D4D9-43FB-9465-661F21CA598D}" type="parTrans" cxnId="{41C0A108-0D9E-4D01-A85F-349FD9E8D2FC}">
      <dgm:prSet/>
      <dgm:spPr/>
      <dgm:t>
        <a:bodyPr/>
        <a:lstStyle/>
        <a:p>
          <a:endParaRPr lang="ru-RU"/>
        </a:p>
      </dgm:t>
    </dgm:pt>
    <dgm:pt modelId="{AA230E6C-8786-4BC8-9713-6A513F4DFBEB}" type="sibTrans" cxnId="{41C0A108-0D9E-4D01-A85F-349FD9E8D2FC}">
      <dgm:prSet/>
      <dgm:spPr/>
      <dgm:t>
        <a:bodyPr/>
        <a:lstStyle/>
        <a:p>
          <a:endParaRPr lang="ru-RU"/>
        </a:p>
      </dgm:t>
    </dgm:pt>
    <dgm:pt modelId="{71C46F32-CF23-4DBD-9F6D-F9753308F73F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EDDC00C5-95A2-4161-8FFB-C2BE087C144F}" type="parTrans" cxnId="{D8252EF4-A525-4766-8BAE-5E3833DEBE07}">
      <dgm:prSet/>
      <dgm:spPr/>
      <dgm:t>
        <a:bodyPr/>
        <a:lstStyle/>
        <a:p>
          <a:endParaRPr lang="ru-RU"/>
        </a:p>
      </dgm:t>
    </dgm:pt>
    <dgm:pt modelId="{90170B82-38A0-4773-8313-FDD096A07775}" type="sibTrans" cxnId="{D8252EF4-A525-4766-8BAE-5E3833DEBE07}">
      <dgm:prSet/>
      <dgm:spPr/>
      <dgm:t>
        <a:bodyPr/>
        <a:lstStyle/>
        <a:p>
          <a:endParaRPr lang="ru-RU"/>
        </a:p>
      </dgm:t>
    </dgm:pt>
    <dgm:pt modelId="{7897CA0A-C7FA-4D24-A60B-9D4A85BF7461}">
      <dgm:prSet phldrT="[Текст]"/>
      <dgm:spPr/>
      <dgm:t>
        <a:bodyPr/>
        <a:lstStyle/>
        <a:p>
          <a:pPr algn="just"/>
          <a:r>
            <a:rPr lang="ru-RU" b="1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передача  дел постоянного срока хранения в Центральный государственный архив Санкт-Петербурга</a:t>
          </a:r>
          <a:endParaRPr lang="ru-RU" dirty="0"/>
        </a:p>
      </dgm:t>
    </dgm:pt>
    <dgm:pt modelId="{A4B2C066-D8DF-4178-B9FB-1C714C9D6315}" type="parTrans" cxnId="{DEA20D17-AE3D-434F-99E7-B19C184AD562}">
      <dgm:prSet/>
      <dgm:spPr/>
      <dgm:t>
        <a:bodyPr/>
        <a:lstStyle/>
        <a:p>
          <a:endParaRPr lang="ru-RU"/>
        </a:p>
      </dgm:t>
    </dgm:pt>
    <dgm:pt modelId="{BB900678-9FE5-4A9B-9457-A65AB1E3074C}" type="sibTrans" cxnId="{DEA20D17-AE3D-434F-99E7-B19C184AD562}">
      <dgm:prSet/>
      <dgm:spPr/>
      <dgm:t>
        <a:bodyPr/>
        <a:lstStyle/>
        <a:p>
          <a:endParaRPr lang="ru-RU"/>
        </a:p>
      </dgm:t>
    </dgm:pt>
    <dgm:pt modelId="{82DD8186-A650-4891-B97B-2968CC65F4E4}">
      <dgm:prSet phldrT="[Текст]"/>
      <dgm:spPr/>
      <dgm:t>
        <a:bodyPr/>
        <a:lstStyle/>
        <a:p>
          <a:pPr algn="just"/>
          <a:r>
            <a:rPr lang="ru-RU" b="1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составление описи</a:t>
          </a:r>
          <a:endParaRPr lang="ru-RU" dirty="0"/>
        </a:p>
      </dgm:t>
    </dgm:pt>
    <dgm:pt modelId="{B96AF7E5-61E8-48FF-9B0A-432A2791EE2F}" type="sibTrans" cxnId="{B6917B89-DC77-4366-9440-878F75F4E9FC}">
      <dgm:prSet/>
      <dgm:spPr/>
      <dgm:t>
        <a:bodyPr/>
        <a:lstStyle/>
        <a:p>
          <a:endParaRPr lang="ru-RU"/>
        </a:p>
      </dgm:t>
    </dgm:pt>
    <dgm:pt modelId="{95108BD3-BC36-4697-9789-67B48FAFE23C}" type="parTrans" cxnId="{B6917B89-DC77-4366-9440-878F75F4E9FC}">
      <dgm:prSet/>
      <dgm:spPr/>
      <dgm:t>
        <a:bodyPr/>
        <a:lstStyle/>
        <a:p>
          <a:endParaRPr lang="ru-RU"/>
        </a:p>
      </dgm:t>
    </dgm:pt>
    <dgm:pt modelId="{CDE13676-8A06-4861-AE6A-3DD7FA259A7F}" type="pres">
      <dgm:prSet presAssocID="{A478FAC4-1142-432F-B3F5-5C63B3029975}" presName="Name0" presStyleCnt="0">
        <dgm:presLayoutVars>
          <dgm:chMax/>
          <dgm:chPref/>
          <dgm:dir/>
        </dgm:presLayoutVars>
      </dgm:prSet>
      <dgm:spPr/>
    </dgm:pt>
    <dgm:pt modelId="{6C54F44E-FD11-49D6-B165-69A0FAB1774B}" type="pres">
      <dgm:prSet presAssocID="{3924B0D8-488C-464C-BBCE-CF85439632FE}" presName="parenttextcomposite" presStyleCnt="0"/>
      <dgm:spPr/>
    </dgm:pt>
    <dgm:pt modelId="{05988294-FF19-4A30-854D-A140703E8A99}" type="pres">
      <dgm:prSet presAssocID="{3924B0D8-488C-464C-BBCE-CF85439632FE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DAD8C3E4-6408-4E8F-AD19-121AF8B2486B}" type="pres">
      <dgm:prSet presAssocID="{3924B0D8-488C-464C-BBCE-CF85439632FE}" presName="composite" presStyleCnt="0"/>
      <dgm:spPr/>
    </dgm:pt>
    <dgm:pt modelId="{5BD56330-26F3-4E0C-B535-B609DA1DC0FF}" type="pres">
      <dgm:prSet presAssocID="{3924B0D8-488C-464C-BBCE-CF85439632FE}" presName="chevron1" presStyleLbl="alignNode1" presStyleIdx="0" presStyleCnt="21"/>
      <dgm:spPr/>
    </dgm:pt>
    <dgm:pt modelId="{D289E2AC-778F-4139-B9B8-A1E3AB454018}" type="pres">
      <dgm:prSet presAssocID="{3924B0D8-488C-464C-BBCE-CF85439632FE}" presName="chevron2" presStyleLbl="alignNode1" presStyleIdx="1" presStyleCnt="21"/>
      <dgm:spPr/>
    </dgm:pt>
    <dgm:pt modelId="{814C0E03-C3C2-4D81-A2BC-0E0FA7F33727}" type="pres">
      <dgm:prSet presAssocID="{3924B0D8-488C-464C-BBCE-CF85439632FE}" presName="chevron3" presStyleLbl="alignNode1" presStyleIdx="2" presStyleCnt="21"/>
      <dgm:spPr/>
    </dgm:pt>
    <dgm:pt modelId="{6D3C2516-F53A-4A7B-8B72-4F0417A2BF37}" type="pres">
      <dgm:prSet presAssocID="{3924B0D8-488C-464C-BBCE-CF85439632FE}" presName="chevron4" presStyleLbl="alignNode1" presStyleIdx="3" presStyleCnt="21"/>
      <dgm:spPr/>
    </dgm:pt>
    <dgm:pt modelId="{DF92DAF3-DE98-4E98-815A-74A7CF00C532}" type="pres">
      <dgm:prSet presAssocID="{3924B0D8-488C-464C-BBCE-CF85439632FE}" presName="chevron5" presStyleLbl="alignNode1" presStyleIdx="4" presStyleCnt="21"/>
      <dgm:spPr/>
    </dgm:pt>
    <dgm:pt modelId="{596C1F47-9297-4165-A6D6-2078D6F29365}" type="pres">
      <dgm:prSet presAssocID="{3924B0D8-488C-464C-BBCE-CF85439632FE}" presName="chevron6" presStyleLbl="alignNode1" presStyleIdx="5" presStyleCnt="21"/>
      <dgm:spPr/>
    </dgm:pt>
    <dgm:pt modelId="{2B970ED1-5C54-4456-A8E0-82CBDE1C22C5}" type="pres">
      <dgm:prSet presAssocID="{3924B0D8-488C-464C-BBCE-CF85439632FE}" presName="chevron7" presStyleLbl="alignNode1" presStyleIdx="6" presStyleCnt="21"/>
      <dgm:spPr/>
    </dgm:pt>
    <dgm:pt modelId="{AFEBE806-68AD-4632-BFD6-45B74EA5EA68}" type="pres">
      <dgm:prSet presAssocID="{3924B0D8-488C-464C-BBCE-CF85439632FE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</dgm:pt>
    <dgm:pt modelId="{00066313-F832-4EB1-94A3-686E162FFDD1}" type="pres">
      <dgm:prSet presAssocID="{FFAD4D78-8116-4AE5-8D49-CDC0EAFA8642}" presName="sibTrans" presStyleCnt="0"/>
      <dgm:spPr/>
    </dgm:pt>
    <dgm:pt modelId="{FCED9253-B06A-4E23-B8EC-874274C57CF1}" type="pres">
      <dgm:prSet presAssocID="{F2E76E28-3F1F-42A3-92C8-CDB14F5580CC}" presName="parenttextcomposite" presStyleCnt="0"/>
      <dgm:spPr/>
    </dgm:pt>
    <dgm:pt modelId="{1D8F3B2A-27CF-409D-B58E-B9B018F0DA93}" type="pres">
      <dgm:prSet presAssocID="{F2E76E28-3F1F-42A3-92C8-CDB14F5580CC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7EC475A4-F319-4189-93F1-38B49D98C8D4}" type="pres">
      <dgm:prSet presAssocID="{F2E76E28-3F1F-42A3-92C8-CDB14F5580CC}" presName="composite" presStyleCnt="0"/>
      <dgm:spPr/>
    </dgm:pt>
    <dgm:pt modelId="{F918CCAE-D975-44BC-9541-9C322BD99DFB}" type="pres">
      <dgm:prSet presAssocID="{F2E76E28-3F1F-42A3-92C8-CDB14F5580CC}" presName="chevron1" presStyleLbl="alignNode1" presStyleIdx="7" presStyleCnt="21"/>
      <dgm:spPr/>
    </dgm:pt>
    <dgm:pt modelId="{44BAD9F6-F53B-4B53-8AA6-B348E74463D6}" type="pres">
      <dgm:prSet presAssocID="{F2E76E28-3F1F-42A3-92C8-CDB14F5580CC}" presName="chevron2" presStyleLbl="alignNode1" presStyleIdx="8" presStyleCnt="21"/>
      <dgm:spPr/>
    </dgm:pt>
    <dgm:pt modelId="{8E56096E-9D87-43DC-8B1E-F554B5192E7C}" type="pres">
      <dgm:prSet presAssocID="{F2E76E28-3F1F-42A3-92C8-CDB14F5580CC}" presName="chevron3" presStyleLbl="alignNode1" presStyleIdx="9" presStyleCnt="21"/>
      <dgm:spPr/>
    </dgm:pt>
    <dgm:pt modelId="{64CABAB9-A42C-42BE-9934-260DE3D145C0}" type="pres">
      <dgm:prSet presAssocID="{F2E76E28-3F1F-42A3-92C8-CDB14F5580CC}" presName="chevron4" presStyleLbl="alignNode1" presStyleIdx="10" presStyleCnt="21"/>
      <dgm:spPr/>
    </dgm:pt>
    <dgm:pt modelId="{45F792C5-1127-4BB3-84E6-5C1B28209F83}" type="pres">
      <dgm:prSet presAssocID="{F2E76E28-3F1F-42A3-92C8-CDB14F5580CC}" presName="chevron5" presStyleLbl="alignNode1" presStyleIdx="11" presStyleCnt="21"/>
      <dgm:spPr/>
    </dgm:pt>
    <dgm:pt modelId="{1EAD8A0F-CF6F-4E33-9371-CF4332F12F16}" type="pres">
      <dgm:prSet presAssocID="{F2E76E28-3F1F-42A3-92C8-CDB14F5580CC}" presName="chevron6" presStyleLbl="alignNode1" presStyleIdx="12" presStyleCnt="21"/>
      <dgm:spPr/>
    </dgm:pt>
    <dgm:pt modelId="{492DA7E7-4E7A-456D-AD13-CA89627C4459}" type="pres">
      <dgm:prSet presAssocID="{F2E76E28-3F1F-42A3-92C8-CDB14F5580CC}" presName="chevron7" presStyleLbl="alignNode1" presStyleIdx="13" presStyleCnt="21"/>
      <dgm:spPr/>
    </dgm:pt>
    <dgm:pt modelId="{32B68DB1-7EA6-480A-AE97-030DDEFEB034}" type="pres">
      <dgm:prSet presAssocID="{F2E76E28-3F1F-42A3-92C8-CDB14F5580CC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</dgm:pt>
    <dgm:pt modelId="{DD4D01E4-E71A-4384-9E39-CD0771063027}" type="pres">
      <dgm:prSet presAssocID="{AA230E6C-8786-4BC8-9713-6A513F4DFBEB}" presName="sibTrans" presStyleCnt="0"/>
      <dgm:spPr/>
    </dgm:pt>
    <dgm:pt modelId="{44113CB8-5F68-404F-9AA4-5168DF534364}" type="pres">
      <dgm:prSet presAssocID="{71C46F32-CF23-4DBD-9F6D-F9753308F73F}" presName="parenttextcomposite" presStyleCnt="0"/>
      <dgm:spPr/>
    </dgm:pt>
    <dgm:pt modelId="{83E40BD0-C17C-4921-AB4B-1F2FCA12C11A}" type="pres">
      <dgm:prSet presAssocID="{71C46F32-CF23-4DBD-9F6D-F9753308F73F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3C723175-8EAC-4814-8637-8D0DDA8F8F1D}" type="pres">
      <dgm:prSet presAssocID="{71C46F32-CF23-4DBD-9F6D-F9753308F73F}" presName="composite" presStyleCnt="0"/>
      <dgm:spPr/>
    </dgm:pt>
    <dgm:pt modelId="{784E94ED-9A40-4112-BC99-50B8B5327D49}" type="pres">
      <dgm:prSet presAssocID="{71C46F32-CF23-4DBD-9F6D-F9753308F73F}" presName="chevron1" presStyleLbl="alignNode1" presStyleIdx="14" presStyleCnt="21"/>
      <dgm:spPr/>
    </dgm:pt>
    <dgm:pt modelId="{0B3510FB-BCAC-4E94-ACDA-DFEE8F090F75}" type="pres">
      <dgm:prSet presAssocID="{71C46F32-CF23-4DBD-9F6D-F9753308F73F}" presName="chevron2" presStyleLbl="alignNode1" presStyleIdx="15" presStyleCnt="21"/>
      <dgm:spPr/>
    </dgm:pt>
    <dgm:pt modelId="{F1428A26-2271-4559-8F7A-C06E81D40237}" type="pres">
      <dgm:prSet presAssocID="{71C46F32-CF23-4DBD-9F6D-F9753308F73F}" presName="chevron3" presStyleLbl="alignNode1" presStyleIdx="16" presStyleCnt="21"/>
      <dgm:spPr/>
    </dgm:pt>
    <dgm:pt modelId="{54892C76-9845-44AC-83A1-CC8BA64EB016}" type="pres">
      <dgm:prSet presAssocID="{71C46F32-CF23-4DBD-9F6D-F9753308F73F}" presName="chevron4" presStyleLbl="alignNode1" presStyleIdx="17" presStyleCnt="21"/>
      <dgm:spPr/>
    </dgm:pt>
    <dgm:pt modelId="{E9C960AE-F26D-4012-8ADC-AAA200C8B1F9}" type="pres">
      <dgm:prSet presAssocID="{71C46F32-CF23-4DBD-9F6D-F9753308F73F}" presName="chevron5" presStyleLbl="alignNode1" presStyleIdx="18" presStyleCnt="21"/>
      <dgm:spPr/>
    </dgm:pt>
    <dgm:pt modelId="{7A3EDEC3-7470-438A-BA3E-6FAA84217A41}" type="pres">
      <dgm:prSet presAssocID="{71C46F32-CF23-4DBD-9F6D-F9753308F73F}" presName="chevron6" presStyleLbl="alignNode1" presStyleIdx="19" presStyleCnt="21"/>
      <dgm:spPr/>
    </dgm:pt>
    <dgm:pt modelId="{103728DE-C393-4DEA-A3F8-6CDFF6BBBB28}" type="pres">
      <dgm:prSet presAssocID="{71C46F32-CF23-4DBD-9F6D-F9753308F73F}" presName="chevron7" presStyleLbl="alignNode1" presStyleIdx="20" presStyleCnt="21"/>
      <dgm:spPr/>
    </dgm:pt>
    <dgm:pt modelId="{53BA292E-C89D-422B-8F2E-27642A03CE29}" type="pres">
      <dgm:prSet presAssocID="{71C46F32-CF23-4DBD-9F6D-F9753308F73F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</dgm:pt>
  </dgm:ptLst>
  <dgm:cxnLst>
    <dgm:cxn modelId="{41C0A108-0D9E-4D01-A85F-349FD9E8D2FC}" srcId="{A478FAC4-1142-432F-B3F5-5C63B3029975}" destId="{F2E76E28-3F1F-42A3-92C8-CDB14F5580CC}" srcOrd="1" destOrd="0" parTransId="{ED7E40F1-D4D9-43FB-9465-661F21CA598D}" sibTransId="{AA230E6C-8786-4BC8-9713-6A513F4DFBEB}"/>
    <dgm:cxn modelId="{DEA20D17-AE3D-434F-99E7-B19C184AD562}" srcId="{71C46F32-CF23-4DBD-9F6D-F9753308F73F}" destId="{7897CA0A-C7FA-4D24-A60B-9D4A85BF7461}" srcOrd="0" destOrd="0" parTransId="{A4B2C066-D8DF-4178-B9FB-1C714C9D6315}" sibTransId="{BB900678-9FE5-4A9B-9457-A65AB1E3074C}"/>
    <dgm:cxn modelId="{C6811C29-680D-4447-9AE8-2B992E950FD2}" type="presOf" srcId="{82DD8186-A650-4891-B97B-2968CC65F4E4}" destId="{32B68DB1-7EA6-480A-AE97-030DDEFEB034}" srcOrd="0" destOrd="0" presId="urn:microsoft.com/office/officeart/2008/layout/VerticalAccentList"/>
    <dgm:cxn modelId="{8480AA31-20DA-4CC2-A0D6-C02BEB90607D}" srcId="{A478FAC4-1142-432F-B3F5-5C63B3029975}" destId="{3924B0D8-488C-464C-BBCE-CF85439632FE}" srcOrd="0" destOrd="0" parTransId="{A7492F0F-F7A1-419E-AD05-5A62604AC154}" sibTransId="{FFAD4D78-8116-4AE5-8D49-CDC0EAFA8642}"/>
    <dgm:cxn modelId="{D8EA7E34-FF57-4268-B84D-1687067E7A35}" type="presOf" srcId="{970E4753-860F-4497-BE7D-3B0615FB1662}" destId="{AFEBE806-68AD-4632-BFD6-45B74EA5EA68}" srcOrd="0" destOrd="0" presId="urn:microsoft.com/office/officeart/2008/layout/VerticalAccentList"/>
    <dgm:cxn modelId="{FD16765D-50A0-42E5-95C0-7ABFB96C3016}" type="presOf" srcId="{7897CA0A-C7FA-4D24-A60B-9D4A85BF7461}" destId="{53BA292E-C89D-422B-8F2E-27642A03CE29}" srcOrd="0" destOrd="0" presId="urn:microsoft.com/office/officeart/2008/layout/VerticalAccentList"/>
    <dgm:cxn modelId="{29E46567-F383-4995-9A0B-7F7E43F699AA}" srcId="{3924B0D8-488C-464C-BBCE-CF85439632FE}" destId="{970E4753-860F-4497-BE7D-3B0615FB1662}" srcOrd="0" destOrd="0" parTransId="{472C6741-7AF4-4994-BE7B-DF1A1DA36DA3}" sibTransId="{2F313A0A-339C-4120-9298-A5813EA2E7CA}"/>
    <dgm:cxn modelId="{3AB52949-BAD8-4F82-868D-9BD05F33148F}" type="presOf" srcId="{3924B0D8-488C-464C-BBCE-CF85439632FE}" destId="{05988294-FF19-4A30-854D-A140703E8A99}" srcOrd="0" destOrd="0" presId="urn:microsoft.com/office/officeart/2008/layout/VerticalAccentList"/>
    <dgm:cxn modelId="{B6917B89-DC77-4366-9440-878F75F4E9FC}" srcId="{F2E76E28-3F1F-42A3-92C8-CDB14F5580CC}" destId="{82DD8186-A650-4891-B97B-2968CC65F4E4}" srcOrd="0" destOrd="0" parTransId="{95108BD3-BC36-4697-9789-67B48FAFE23C}" sibTransId="{B96AF7E5-61E8-48FF-9B0A-432A2791EE2F}"/>
    <dgm:cxn modelId="{98EE86B9-E1BE-43FF-8534-BDC0DB12DD8C}" type="presOf" srcId="{71C46F32-CF23-4DBD-9F6D-F9753308F73F}" destId="{83E40BD0-C17C-4921-AB4B-1F2FCA12C11A}" srcOrd="0" destOrd="0" presId="urn:microsoft.com/office/officeart/2008/layout/VerticalAccentList"/>
    <dgm:cxn modelId="{44E651C8-2F67-45B7-AAFE-9B13DFDD170D}" type="presOf" srcId="{F2E76E28-3F1F-42A3-92C8-CDB14F5580CC}" destId="{1D8F3B2A-27CF-409D-B58E-B9B018F0DA93}" srcOrd="0" destOrd="0" presId="urn:microsoft.com/office/officeart/2008/layout/VerticalAccentList"/>
    <dgm:cxn modelId="{C569E0CB-ADBE-4FBC-BCB4-5337DB1D3E19}" type="presOf" srcId="{A478FAC4-1142-432F-B3F5-5C63B3029975}" destId="{CDE13676-8A06-4861-AE6A-3DD7FA259A7F}" srcOrd="0" destOrd="0" presId="urn:microsoft.com/office/officeart/2008/layout/VerticalAccentList"/>
    <dgm:cxn modelId="{D8252EF4-A525-4766-8BAE-5E3833DEBE07}" srcId="{A478FAC4-1142-432F-B3F5-5C63B3029975}" destId="{71C46F32-CF23-4DBD-9F6D-F9753308F73F}" srcOrd="2" destOrd="0" parTransId="{EDDC00C5-95A2-4161-8FFB-C2BE087C144F}" sibTransId="{90170B82-38A0-4773-8313-FDD096A07775}"/>
    <dgm:cxn modelId="{8781B003-3AF5-4865-92FF-44EEB4EEE3AC}" type="presParOf" srcId="{CDE13676-8A06-4861-AE6A-3DD7FA259A7F}" destId="{6C54F44E-FD11-49D6-B165-69A0FAB1774B}" srcOrd="0" destOrd="0" presId="urn:microsoft.com/office/officeart/2008/layout/VerticalAccentList"/>
    <dgm:cxn modelId="{FEBE8B2A-2565-4AD7-815E-0B7A791A4EC7}" type="presParOf" srcId="{6C54F44E-FD11-49D6-B165-69A0FAB1774B}" destId="{05988294-FF19-4A30-854D-A140703E8A99}" srcOrd="0" destOrd="0" presId="urn:microsoft.com/office/officeart/2008/layout/VerticalAccentList"/>
    <dgm:cxn modelId="{E515859C-91D3-4C9B-880F-383175CBD7AA}" type="presParOf" srcId="{CDE13676-8A06-4861-AE6A-3DD7FA259A7F}" destId="{DAD8C3E4-6408-4E8F-AD19-121AF8B2486B}" srcOrd="1" destOrd="0" presId="urn:microsoft.com/office/officeart/2008/layout/VerticalAccentList"/>
    <dgm:cxn modelId="{08B6E8A7-F444-4AEB-988F-A41A9A641A76}" type="presParOf" srcId="{DAD8C3E4-6408-4E8F-AD19-121AF8B2486B}" destId="{5BD56330-26F3-4E0C-B535-B609DA1DC0FF}" srcOrd="0" destOrd="0" presId="urn:microsoft.com/office/officeart/2008/layout/VerticalAccentList"/>
    <dgm:cxn modelId="{B558F320-F50B-453E-AF1E-36D579852190}" type="presParOf" srcId="{DAD8C3E4-6408-4E8F-AD19-121AF8B2486B}" destId="{D289E2AC-778F-4139-B9B8-A1E3AB454018}" srcOrd="1" destOrd="0" presId="urn:microsoft.com/office/officeart/2008/layout/VerticalAccentList"/>
    <dgm:cxn modelId="{DBE26D70-BCB6-4D6D-A77E-AA4252A15209}" type="presParOf" srcId="{DAD8C3E4-6408-4E8F-AD19-121AF8B2486B}" destId="{814C0E03-C3C2-4D81-A2BC-0E0FA7F33727}" srcOrd="2" destOrd="0" presId="urn:microsoft.com/office/officeart/2008/layout/VerticalAccentList"/>
    <dgm:cxn modelId="{38C8037D-7E8B-44EF-B773-041A30785D9E}" type="presParOf" srcId="{DAD8C3E4-6408-4E8F-AD19-121AF8B2486B}" destId="{6D3C2516-F53A-4A7B-8B72-4F0417A2BF37}" srcOrd="3" destOrd="0" presId="urn:microsoft.com/office/officeart/2008/layout/VerticalAccentList"/>
    <dgm:cxn modelId="{BA383638-B21C-453A-8A25-5C7CCC6DEE68}" type="presParOf" srcId="{DAD8C3E4-6408-4E8F-AD19-121AF8B2486B}" destId="{DF92DAF3-DE98-4E98-815A-74A7CF00C532}" srcOrd="4" destOrd="0" presId="urn:microsoft.com/office/officeart/2008/layout/VerticalAccentList"/>
    <dgm:cxn modelId="{6B4E9CB2-89C4-4F60-8E80-A1B90A4F7E24}" type="presParOf" srcId="{DAD8C3E4-6408-4E8F-AD19-121AF8B2486B}" destId="{596C1F47-9297-4165-A6D6-2078D6F29365}" srcOrd="5" destOrd="0" presId="urn:microsoft.com/office/officeart/2008/layout/VerticalAccentList"/>
    <dgm:cxn modelId="{B120C442-6EB7-4444-8366-C55063444903}" type="presParOf" srcId="{DAD8C3E4-6408-4E8F-AD19-121AF8B2486B}" destId="{2B970ED1-5C54-4456-A8E0-82CBDE1C22C5}" srcOrd="6" destOrd="0" presId="urn:microsoft.com/office/officeart/2008/layout/VerticalAccentList"/>
    <dgm:cxn modelId="{D0EAE334-EC41-4C7E-9A63-3F5D21A7F6FD}" type="presParOf" srcId="{DAD8C3E4-6408-4E8F-AD19-121AF8B2486B}" destId="{AFEBE806-68AD-4632-BFD6-45B74EA5EA68}" srcOrd="7" destOrd="0" presId="urn:microsoft.com/office/officeart/2008/layout/VerticalAccentList"/>
    <dgm:cxn modelId="{A5D783FA-8580-4AF4-8A70-8D76AF3CC846}" type="presParOf" srcId="{CDE13676-8A06-4861-AE6A-3DD7FA259A7F}" destId="{00066313-F832-4EB1-94A3-686E162FFDD1}" srcOrd="2" destOrd="0" presId="urn:microsoft.com/office/officeart/2008/layout/VerticalAccentList"/>
    <dgm:cxn modelId="{EE0E352B-A6A0-40B6-9F81-0907BC54EF6E}" type="presParOf" srcId="{CDE13676-8A06-4861-AE6A-3DD7FA259A7F}" destId="{FCED9253-B06A-4E23-B8EC-874274C57CF1}" srcOrd="3" destOrd="0" presId="urn:microsoft.com/office/officeart/2008/layout/VerticalAccentList"/>
    <dgm:cxn modelId="{80C4ED29-9CA2-413E-989F-81B91C781CF1}" type="presParOf" srcId="{FCED9253-B06A-4E23-B8EC-874274C57CF1}" destId="{1D8F3B2A-27CF-409D-B58E-B9B018F0DA93}" srcOrd="0" destOrd="0" presId="urn:microsoft.com/office/officeart/2008/layout/VerticalAccentList"/>
    <dgm:cxn modelId="{7B103FC9-4186-40C7-8DDB-ABE764C4B4AF}" type="presParOf" srcId="{CDE13676-8A06-4861-AE6A-3DD7FA259A7F}" destId="{7EC475A4-F319-4189-93F1-38B49D98C8D4}" srcOrd="4" destOrd="0" presId="urn:microsoft.com/office/officeart/2008/layout/VerticalAccentList"/>
    <dgm:cxn modelId="{3CF14070-6E86-4EBB-9EC9-719CCC21F62E}" type="presParOf" srcId="{7EC475A4-F319-4189-93F1-38B49D98C8D4}" destId="{F918CCAE-D975-44BC-9541-9C322BD99DFB}" srcOrd="0" destOrd="0" presId="urn:microsoft.com/office/officeart/2008/layout/VerticalAccentList"/>
    <dgm:cxn modelId="{BAF388D7-F09C-46B8-8C06-2F05A2B737FB}" type="presParOf" srcId="{7EC475A4-F319-4189-93F1-38B49D98C8D4}" destId="{44BAD9F6-F53B-4B53-8AA6-B348E74463D6}" srcOrd="1" destOrd="0" presId="urn:microsoft.com/office/officeart/2008/layout/VerticalAccentList"/>
    <dgm:cxn modelId="{15879A96-6ECB-4F79-9D7D-C9AA77308B3C}" type="presParOf" srcId="{7EC475A4-F319-4189-93F1-38B49D98C8D4}" destId="{8E56096E-9D87-43DC-8B1E-F554B5192E7C}" srcOrd="2" destOrd="0" presId="urn:microsoft.com/office/officeart/2008/layout/VerticalAccentList"/>
    <dgm:cxn modelId="{E9DCB8C1-1F4F-41B5-8BE6-16039FB7BE00}" type="presParOf" srcId="{7EC475A4-F319-4189-93F1-38B49D98C8D4}" destId="{64CABAB9-A42C-42BE-9934-260DE3D145C0}" srcOrd="3" destOrd="0" presId="urn:microsoft.com/office/officeart/2008/layout/VerticalAccentList"/>
    <dgm:cxn modelId="{50D7E357-6C07-4D08-8474-6333E63E8D2B}" type="presParOf" srcId="{7EC475A4-F319-4189-93F1-38B49D98C8D4}" destId="{45F792C5-1127-4BB3-84E6-5C1B28209F83}" srcOrd="4" destOrd="0" presId="urn:microsoft.com/office/officeart/2008/layout/VerticalAccentList"/>
    <dgm:cxn modelId="{4D32D5C6-DA45-4E4C-9928-DBB578C8130A}" type="presParOf" srcId="{7EC475A4-F319-4189-93F1-38B49D98C8D4}" destId="{1EAD8A0F-CF6F-4E33-9371-CF4332F12F16}" srcOrd="5" destOrd="0" presId="urn:microsoft.com/office/officeart/2008/layout/VerticalAccentList"/>
    <dgm:cxn modelId="{B984DEE7-6AB5-4349-856A-FB62277CE2C0}" type="presParOf" srcId="{7EC475A4-F319-4189-93F1-38B49D98C8D4}" destId="{492DA7E7-4E7A-456D-AD13-CA89627C4459}" srcOrd="6" destOrd="0" presId="urn:microsoft.com/office/officeart/2008/layout/VerticalAccentList"/>
    <dgm:cxn modelId="{A6AD3D2D-7C7E-44B2-BF7D-5E05ECA784D5}" type="presParOf" srcId="{7EC475A4-F319-4189-93F1-38B49D98C8D4}" destId="{32B68DB1-7EA6-480A-AE97-030DDEFEB034}" srcOrd="7" destOrd="0" presId="urn:microsoft.com/office/officeart/2008/layout/VerticalAccentList"/>
    <dgm:cxn modelId="{C677AF9D-5774-4BD3-BFDB-57BB8970FAF0}" type="presParOf" srcId="{CDE13676-8A06-4861-AE6A-3DD7FA259A7F}" destId="{DD4D01E4-E71A-4384-9E39-CD0771063027}" srcOrd="5" destOrd="0" presId="urn:microsoft.com/office/officeart/2008/layout/VerticalAccentList"/>
    <dgm:cxn modelId="{7A14F8D2-830D-41EA-AF82-5329EDD5BFFF}" type="presParOf" srcId="{CDE13676-8A06-4861-AE6A-3DD7FA259A7F}" destId="{44113CB8-5F68-404F-9AA4-5168DF534364}" srcOrd="6" destOrd="0" presId="urn:microsoft.com/office/officeart/2008/layout/VerticalAccentList"/>
    <dgm:cxn modelId="{797299E7-B15F-47AF-8227-E716DBA7A758}" type="presParOf" srcId="{44113CB8-5F68-404F-9AA4-5168DF534364}" destId="{83E40BD0-C17C-4921-AB4B-1F2FCA12C11A}" srcOrd="0" destOrd="0" presId="urn:microsoft.com/office/officeart/2008/layout/VerticalAccentList"/>
    <dgm:cxn modelId="{7A4A5F7C-7AD6-4F3E-AE99-20FE07A0AAAE}" type="presParOf" srcId="{CDE13676-8A06-4861-AE6A-3DD7FA259A7F}" destId="{3C723175-8EAC-4814-8637-8D0DDA8F8F1D}" srcOrd="7" destOrd="0" presId="urn:microsoft.com/office/officeart/2008/layout/VerticalAccentList"/>
    <dgm:cxn modelId="{FE6E1BEB-9E13-4E80-A8B9-40D14AFBC273}" type="presParOf" srcId="{3C723175-8EAC-4814-8637-8D0DDA8F8F1D}" destId="{784E94ED-9A40-4112-BC99-50B8B5327D49}" srcOrd="0" destOrd="0" presId="urn:microsoft.com/office/officeart/2008/layout/VerticalAccentList"/>
    <dgm:cxn modelId="{D3E76BD1-6F70-4DF0-8A41-C07728ECB5A3}" type="presParOf" srcId="{3C723175-8EAC-4814-8637-8D0DDA8F8F1D}" destId="{0B3510FB-BCAC-4E94-ACDA-DFEE8F090F75}" srcOrd="1" destOrd="0" presId="urn:microsoft.com/office/officeart/2008/layout/VerticalAccentList"/>
    <dgm:cxn modelId="{E65EC83D-5A41-4006-A532-D52E0F8EA3DE}" type="presParOf" srcId="{3C723175-8EAC-4814-8637-8D0DDA8F8F1D}" destId="{F1428A26-2271-4559-8F7A-C06E81D40237}" srcOrd="2" destOrd="0" presId="urn:microsoft.com/office/officeart/2008/layout/VerticalAccentList"/>
    <dgm:cxn modelId="{C96494F5-615D-41B1-9E14-9A59DF73B8A7}" type="presParOf" srcId="{3C723175-8EAC-4814-8637-8D0DDA8F8F1D}" destId="{54892C76-9845-44AC-83A1-CC8BA64EB016}" srcOrd="3" destOrd="0" presId="urn:microsoft.com/office/officeart/2008/layout/VerticalAccentList"/>
    <dgm:cxn modelId="{8B2E2300-EC05-4266-80E1-90DF1612EC3D}" type="presParOf" srcId="{3C723175-8EAC-4814-8637-8D0DDA8F8F1D}" destId="{E9C960AE-F26D-4012-8ADC-AAA200C8B1F9}" srcOrd="4" destOrd="0" presId="urn:microsoft.com/office/officeart/2008/layout/VerticalAccentList"/>
    <dgm:cxn modelId="{5D167C06-271C-4B78-AFA7-0417D8E446DB}" type="presParOf" srcId="{3C723175-8EAC-4814-8637-8D0DDA8F8F1D}" destId="{7A3EDEC3-7470-438A-BA3E-6FAA84217A41}" srcOrd="5" destOrd="0" presId="urn:microsoft.com/office/officeart/2008/layout/VerticalAccentList"/>
    <dgm:cxn modelId="{094E7971-5105-4D1D-9AAD-0BB5F8E5DFAB}" type="presParOf" srcId="{3C723175-8EAC-4814-8637-8D0DDA8F8F1D}" destId="{103728DE-C393-4DEA-A3F8-6CDFF6BBBB28}" srcOrd="6" destOrd="0" presId="urn:microsoft.com/office/officeart/2008/layout/VerticalAccentList"/>
    <dgm:cxn modelId="{9759890C-88A6-44C4-85AE-48FE4150ACB8}" type="presParOf" srcId="{3C723175-8EAC-4814-8637-8D0DDA8F8F1D}" destId="{53BA292E-C89D-422B-8F2E-27642A03CE29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9E87DD2C-9DE8-4DC6-884B-D35B8C436BB4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44068F0-8406-4196-A8DE-BB47784DF3D8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BCABE43C-5379-461C-A948-3D26F6884913}" type="parTrans" cxnId="{7730726C-AAF1-44D0-AFA1-F6E3D88112C2}">
      <dgm:prSet/>
      <dgm:spPr/>
      <dgm:t>
        <a:bodyPr/>
        <a:lstStyle/>
        <a:p>
          <a:endParaRPr lang="ru-RU"/>
        </a:p>
      </dgm:t>
    </dgm:pt>
    <dgm:pt modelId="{3F56C7E4-43A5-419B-8A5B-35A4D700CE67}" type="sibTrans" cxnId="{7730726C-AAF1-44D0-AFA1-F6E3D88112C2}">
      <dgm:prSet/>
      <dgm:spPr/>
      <dgm:t>
        <a:bodyPr/>
        <a:lstStyle/>
        <a:p>
          <a:endParaRPr lang="ru-RU"/>
        </a:p>
      </dgm:t>
    </dgm:pt>
    <dgm:pt modelId="{4FA0EC2B-879A-412E-921C-1CDA69D9F7A2}">
      <dgm:prSet phldrT="[Текст]" custT="1"/>
      <dgm:spPr/>
      <dgm:t>
        <a:bodyPr/>
        <a:lstStyle/>
        <a:p>
          <a:pPr algn="just"/>
          <a:r>
            <a:rPr lang="ru-RU" sz="1600" b="1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мероприятия, посвященные 77-летию со Дня Победы в Великой Отечественной войне</a:t>
          </a:r>
          <a:endParaRPr lang="ru-RU" sz="1600" dirty="0"/>
        </a:p>
      </dgm:t>
    </dgm:pt>
    <dgm:pt modelId="{6385E3B1-1BA1-44C2-A0CD-554A912A5444}" type="parTrans" cxnId="{A66B9680-1B4C-4898-9496-AED2DD575E10}">
      <dgm:prSet/>
      <dgm:spPr/>
      <dgm:t>
        <a:bodyPr/>
        <a:lstStyle/>
        <a:p>
          <a:endParaRPr lang="ru-RU"/>
        </a:p>
      </dgm:t>
    </dgm:pt>
    <dgm:pt modelId="{EE9791FB-FE10-482A-AF5C-386B601D9FA7}" type="sibTrans" cxnId="{A66B9680-1B4C-4898-9496-AED2DD575E10}">
      <dgm:prSet/>
      <dgm:spPr/>
      <dgm:t>
        <a:bodyPr/>
        <a:lstStyle/>
        <a:p>
          <a:endParaRPr lang="ru-RU"/>
        </a:p>
      </dgm:t>
    </dgm:pt>
    <dgm:pt modelId="{9BFB253B-02F8-4AE8-9C76-EEF71440EE5C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D66C2708-9BE4-4420-A3CA-BE2339912B7E}" type="parTrans" cxnId="{60C24B25-C39F-485D-8227-6CB11E50AF89}">
      <dgm:prSet/>
      <dgm:spPr/>
      <dgm:t>
        <a:bodyPr/>
        <a:lstStyle/>
        <a:p>
          <a:endParaRPr lang="ru-RU"/>
        </a:p>
      </dgm:t>
    </dgm:pt>
    <dgm:pt modelId="{9760FA3B-1D91-4E08-A23A-1204963C4350}" type="sibTrans" cxnId="{60C24B25-C39F-485D-8227-6CB11E50AF89}">
      <dgm:prSet/>
      <dgm:spPr/>
      <dgm:t>
        <a:bodyPr/>
        <a:lstStyle/>
        <a:p>
          <a:endParaRPr lang="ru-RU"/>
        </a:p>
      </dgm:t>
    </dgm:pt>
    <dgm:pt modelId="{953E5F21-8063-407D-AE67-A7CE1843CE7A}">
      <dgm:prSet phldrT="[Текст]" custT="1"/>
      <dgm:spPr/>
      <dgm:t>
        <a:bodyPr/>
        <a:lstStyle/>
        <a:p>
          <a:pPr algn="just"/>
          <a:r>
            <a:rPr lang="ru-RU" sz="1450" b="1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поздравления жителей, отмечающих 50 и 60 лет совместной супружеской жизни, юбилеи со дня рождения (80, 85, 90, 95, 100 лет) с вручением подарков</a:t>
          </a:r>
          <a:endParaRPr lang="ru-RU" sz="1450" dirty="0"/>
        </a:p>
      </dgm:t>
    </dgm:pt>
    <dgm:pt modelId="{90436729-826D-45D4-ADA0-B4DA917D5894}" type="parTrans" cxnId="{96393C09-3B2A-4B53-B7A8-4CB4F3C2B5B5}">
      <dgm:prSet/>
      <dgm:spPr/>
      <dgm:t>
        <a:bodyPr/>
        <a:lstStyle/>
        <a:p>
          <a:endParaRPr lang="ru-RU"/>
        </a:p>
      </dgm:t>
    </dgm:pt>
    <dgm:pt modelId="{2A4DAB5E-9D92-4A86-9266-3D3D5EF62A32}" type="sibTrans" cxnId="{96393C09-3B2A-4B53-B7A8-4CB4F3C2B5B5}">
      <dgm:prSet/>
      <dgm:spPr/>
      <dgm:t>
        <a:bodyPr/>
        <a:lstStyle/>
        <a:p>
          <a:endParaRPr lang="ru-RU"/>
        </a:p>
      </dgm:t>
    </dgm:pt>
    <dgm:pt modelId="{46FC3EA1-9055-45ED-B8DD-2B09928FC4CC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9E1ACB9A-D13F-4777-9075-F2975606A2AB}" type="parTrans" cxnId="{DC907864-23C8-44F9-87EF-C6F1DB7DE50B}">
      <dgm:prSet/>
      <dgm:spPr/>
      <dgm:t>
        <a:bodyPr/>
        <a:lstStyle/>
        <a:p>
          <a:endParaRPr lang="ru-RU"/>
        </a:p>
      </dgm:t>
    </dgm:pt>
    <dgm:pt modelId="{3A9D7486-EB9E-4A9F-8676-69C10DA23C0C}" type="sibTrans" cxnId="{DC907864-23C8-44F9-87EF-C6F1DB7DE50B}">
      <dgm:prSet/>
      <dgm:spPr/>
      <dgm:t>
        <a:bodyPr/>
        <a:lstStyle/>
        <a:p>
          <a:endParaRPr lang="ru-RU"/>
        </a:p>
      </dgm:t>
    </dgm:pt>
    <dgm:pt modelId="{8249EDA8-B6DE-41B0-91EC-D293279975ED}">
      <dgm:prSet phldrT="[Текст]" custT="1"/>
      <dgm:spPr/>
      <dgm:t>
        <a:bodyPr/>
        <a:lstStyle/>
        <a:p>
          <a:pPr algn="just"/>
          <a:r>
            <a:rPr lang="ru-RU" sz="1450" b="1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проведение Новогоднего мероприятия, вручение подарков детям, находящимся под опекой и попечительством, проживающим на территории МО УРИЦК</a:t>
          </a:r>
          <a:endParaRPr lang="ru-RU" sz="1450" dirty="0"/>
        </a:p>
      </dgm:t>
    </dgm:pt>
    <dgm:pt modelId="{9F01A6AB-2B9E-459D-BE03-4931CB44AC40}" type="parTrans" cxnId="{FF8C762B-02D7-4B31-9C54-BB97278A361A}">
      <dgm:prSet/>
      <dgm:spPr/>
      <dgm:t>
        <a:bodyPr/>
        <a:lstStyle/>
        <a:p>
          <a:endParaRPr lang="ru-RU"/>
        </a:p>
      </dgm:t>
    </dgm:pt>
    <dgm:pt modelId="{B2611967-D9BC-40A0-A1DA-F24F2949D4EE}" type="sibTrans" cxnId="{FF8C762B-02D7-4B31-9C54-BB97278A361A}">
      <dgm:prSet/>
      <dgm:spPr/>
      <dgm:t>
        <a:bodyPr/>
        <a:lstStyle/>
        <a:p>
          <a:endParaRPr lang="ru-RU"/>
        </a:p>
      </dgm:t>
    </dgm:pt>
    <dgm:pt modelId="{46F32D6A-AC4A-47AB-889A-EA62AC8228EA}" type="pres">
      <dgm:prSet presAssocID="{9E87DD2C-9DE8-4DC6-884B-D35B8C436BB4}" presName="Name0" presStyleCnt="0">
        <dgm:presLayoutVars>
          <dgm:chMax/>
          <dgm:chPref/>
          <dgm:dir/>
        </dgm:presLayoutVars>
      </dgm:prSet>
      <dgm:spPr/>
    </dgm:pt>
    <dgm:pt modelId="{84502EB6-9746-4B5F-A542-6A7E253C0349}" type="pres">
      <dgm:prSet presAssocID="{E44068F0-8406-4196-A8DE-BB47784DF3D8}" presName="parenttextcomposite" presStyleCnt="0"/>
      <dgm:spPr/>
    </dgm:pt>
    <dgm:pt modelId="{B6CA53BF-AD43-44E5-AC7D-422D3D3FD8BE}" type="pres">
      <dgm:prSet presAssocID="{E44068F0-8406-4196-A8DE-BB47784DF3D8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79042BC4-F3C5-4B0B-A82E-5A9B0BDF99E3}" type="pres">
      <dgm:prSet presAssocID="{E44068F0-8406-4196-A8DE-BB47784DF3D8}" presName="composite" presStyleCnt="0"/>
      <dgm:spPr/>
    </dgm:pt>
    <dgm:pt modelId="{66A9282D-9FAD-4892-BA12-998A2C0BF8AE}" type="pres">
      <dgm:prSet presAssocID="{E44068F0-8406-4196-A8DE-BB47784DF3D8}" presName="chevron1" presStyleLbl="alignNode1" presStyleIdx="0" presStyleCnt="21"/>
      <dgm:spPr/>
    </dgm:pt>
    <dgm:pt modelId="{BA11ACBD-C53B-4AFF-B694-FF8904550651}" type="pres">
      <dgm:prSet presAssocID="{E44068F0-8406-4196-A8DE-BB47784DF3D8}" presName="chevron2" presStyleLbl="alignNode1" presStyleIdx="1" presStyleCnt="21"/>
      <dgm:spPr/>
    </dgm:pt>
    <dgm:pt modelId="{85683848-FE8F-4E5A-8C33-B691B7BB4096}" type="pres">
      <dgm:prSet presAssocID="{E44068F0-8406-4196-A8DE-BB47784DF3D8}" presName="chevron3" presStyleLbl="alignNode1" presStyleIdx="2" presStyleCnt="21"/>
      <dgm:spPr/>
    </dgm:pt>
    <dgm:pt modelId="{9D415878-AA07-407B-A110-2AB69122F3EA}" type="pres">
      <dgm:prSet presAssocID="{E44068F0-8406-4196-A8DE-BB47784DF3D8}" presName="chevron4" presStyleLbl="alignNode1" presStyleIdx="3" presStyleCnt="21"/>
      <dgm:spPr/>
    </dgm:pt>
    <dgm:pt modelId="{68CD29FC-DCDC-400A-ADAC-CD56BCC62519}" type="pres">
      <dgm:prSet presAssocID="{E44068F0-8406-4196-A8DE-BB47784DF3D8}" presName="chevron5" presStyleLbl="alignNode1" presStyleIdx="4" presStyleCnt="21"/>
      <dgm:spPr/>
    </dgm:pt>
    <dgm:pt modelId="{E0DC30A0-E213-4A35-8F1F-2A757C46B43C}" type="pres">
      <dgm:prSet presAssocID="{E44068F0-8406-4196-A8DE-BB47784DF3D8}" presName="chevron6" presStyleLbl="alignNode1" presStyleIdx="5" presStyleCnt="21"/>
      <dgm:spPr/>
    </dgm:pt>
    <dgm:pt modelId="{C4D48558-312A-472D-8F81-1CDA6CCE2F83}" type="pres">
      <dgm:prSet presAssocID="{E44068F0-8406-4196-A8DE-BB47784DF3D8}" presName="chevron7" presStyleLbl="alignNode1" presStyleIdx="6" presStyleCnt="21"/>
      <dgm:spPr/>
    </dgm:pt>
    <dgm:pt modelId="{995E8FBB-4DF1-4661-947E-8CFF310A05E8}" type="pres">
      <dgm:prSet presAssocID="{E44068F0-8406-4196-A8DE-BB47784DF3D8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</dgm:pt>
    <dgm:pt modelId="{BD2293BE-4023-4364-B2DB-6DB110CCFAEC}" type="pres">
      <dgm:prSet presAssocID="{3F56C7E4-43A5-419B-8A5B-35A4D700CE67}" presName="sibTrans" presStyleCnt="0"/>
      <dgm:spPr/>
    </dgm:pt>
    <dgm:pt modelId="{C4D21D32-54F6-4156-A822-8A8C39814BDD}" type="pres">
      <dgm:prSet presAssocID="{9BFB253B-02F8-4AE8-9C76-EEF71440EE5C}" presName="parenttextcomposite" presStyleCnt="0"/>
      <dgm:spPr/>
    </dgm:pt>
    <dgm:pt modelId="{D54D4B01-5D67-4C71-A617-A178B125A353}" type="pres">
      <dgm:prSet presAssocID="{9BFB253B-02F8-4AE8-9C76-EEF71440EE5C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9D0D8209-0A64-4DF4-A13D-156F864C2E28}" type="pres">
      <dgm:prSet presAssocID="{9BFB253B-02F8-4AE8-9C76-EEF71440EE5C}" presName="composite" presStyleCnt="0"/>
      <dgm:spPr/>
    </dgm:pt>
    <dgm:pt modelId="{BCC3769F-4C09-4030-962F-1EB796555627}" type="pres">
      <dgm:prSet presAssocID="{9BFB253B-02F8-4AE8-9C76-EEF71440EE5C}" presName="chevron1" presStyleLbl="alignNode1" presStyleIdx="7" presStyleCnt="21"/>
      <dgm:spPr/>
    </dgm:pt>
    <dgm:pt modelId="{AE2C78E2-AED4-425E-82AE-B35F0984BF18}" type="pres">
      <dgm:prSet presAssocID="{9BFB253B-02F8-4AE8-9C76-EEF71440EE5C}" presName="chevron2" presStyleLbl="alignNode1" presStyleIdx="8" presStyleCnt="21"/>
      <dgm:spPr/>
    </dgm:pt>
    <dgm:pt modelId="{6DFE4BFA-9095-4021-825F-11B1D392B5DC}" type="pres">
      <dgm:prSet presAssocID="{9BFB253B-02F8-4AE8-9C76-EEF71440EE5C}" presName="chevron3" presStyleLbl="alignNode1" presStyleIdx="9" presStyleCnt="21"/>
      <dgm:spPr/>
    </dgm:pt>
    <dgm:pt modelId="{15F12359-F223-42B4-8479-25AF225F3F66}" type="pres">
      <dgm:prSet presAssocID="{9BFB253B-02F8-4AE8-9C76-EEF71440EE5C}" presName="chevron4" presStyleLbl="alignNode1" presStyleIdx="10" presStyleCnt="21"/>
      <dgm:spPr/>
    </dgm:pt>
    <dgm:pt modelId="{E85C3060-50FF-41D0-BF47-FC4751CB849E}" type="pres">
      <dgm:prSet presAssocID="{9BFB253B-02F8-4AE8-9C76-EEF71440EE5C}" presName="chevron5" presStyleLbl="alignNode1" presStyleIdx="11" presStyleCnt="21"/>
      <dgm:spPr/>
    </dgm:pt>
    <dgm:pt modelId="{7340CE04-9293-4694-BD2E-199781CF123E}" type="pres">
      <dgm:prSet presAssocID="{9BFB253B-02F8-4AE8-9C76-EEF71440EE5C}" presName="chevron6" presStyleLbl="alignNode1" presStyleIdx="12" presStyleCnt="21"/>
      <dgm:spPr/>
    </dgm:pt>
    <dgm:pt modelId="{326246DC-528B-4402-81A8-003BEFAEC52B}" type="pres">
      <dgm:prSet presAssocID="{9BFB253B-02F8-4AE8-9C76-EEF71440EE5C}" presName="chevron7" presStyleLbl="alignNode1" presStyleIdx="13" presStyleCnt="21"/>
      <dgm:spPr/>
    </dgm:pt>
    <dgm:pt modelId="{0899A192-A7EE-4AE8-9DE8-618C16F1E270}" type="pres">
      <dgm:prSet presAssocID="{9BFB253B-02F8-4AE8-9C76-EEF71440EE5C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</dgm:pt>
    <dgm:pt modelId="{AD9A6ED4-4831-4C0C-9DD9-772DD77191DC}" type="pres">
      <dgm:prSet presAssocID="{9760FA3B-1D91-4E08-A23A-1204963C4350}" presName="sibTrans" presStyleCnt="0"/>
      <dgm:spPr/>
    </dgm:pt>
    <dgm:pt modelId="{DBC1BE4C-11BF-4AED-9465-2BD67262F8A7}" type="pres">
      <dgm:prSet presAssocID="{46FC3EA1-9055-45ED-B8DD-2B09928FC4CC}" presName="parenttextcomposite" presStyleCnt="0"/>
      <dgm:spPr/>
    </dgm:pt>
    <dgm:pt modelId="{FB79DE66-92F0-47A1-B47E-9A343B2ECD3D}" type="pres">
      <dgm:prSet presAssocID="{46FC3EA1-9055-45ED-B8DD-2B09928FC4CC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460346FD-EEB1-44D7-B6A9-0BAE08DA3232}" type="pres">
      <dgm:prSet presAssocID="{46FC3EA1-9055-45ED-B8DD-2B09928FC4CC}" presName="composite" presStyleCnt="0"/>
      <dgm:spPr/>
    </dgm:pt>
    <dgm:pt modelId="{5ECE41E0-D973-4448-B077-FB36FAC4CAD7}" type="pres">
      <dgm:prSet presAssocID="{46FC3EA1-9055-45ED-B8DD-2B09928FC4CC}" presName="chevron1" presStyleLbl="alignNode1" presStyleIdx="14" presStyleCnt="21"/>
      <dgm:spPr/>
    </dgm:pt>
    <dgm:pt modelId="{051B361B-C94B-450B-B55D-CC7B88AAA3DB}" type="pres">
      <dgm:prSet presAssocID="{46FC3EA1-9055-45ED-B8DD-2B09928FC4CC}" presName="chevron2" presStyleLbl="alignNode1" presStyleIdx="15" presStyleCnt="21"/>
      <dgm:spPr/>
    </dgm:pt>
    <dgm:pt modelId="{3EC58A6F-C6B1-49B2-B4B2-0D8FBEF2F712}" type="pres">
      <dgm:prSet presAssocID="{46FC3EA1-9055-45ED-B8DD-2B09928FC4CC}" presName="chevron3" presStyleLbl="alignNode1" presStyleIdx="16" presStyleCnt="21"/>
      <dgm:spPr/>
    </dgm:pt>
    <dgm:pt modelId="{3796868F-5E8A-424B-9384-CD34F89A3A72}" type="pres">
      <dgm:prSet presAssocID="{46FC3EA1-9055-45ED-B8DD-2B09928FC4CC}" presName="chevron4" presStyleLbl="alignNode1" presStyleIdx="17" presStyleCnt="21"/>
      <dgm:spPr/>
    </dgm:pt>
    <dgm:pt modelId="{B50F47D7-9BC4-47A7-B92B-08D713B949D0}" type="pres">
      <dgm:prSet presAssocID="{46FC3EA1-9055-45ED-B8DD-2B09928FC4CC}" presName="chevron5" presStyleLbl="alignNode1" presStyleIdx="18" presStyleCnt="21"/>
      <dgm:spPr/>
    </dgm:pt>
    <dgm:pt modelId="{8A5E8D13-1BD2-48E9-9B3F-88F79D69D84C}" type="pres">
      <dgm:prSet presAssocID="{46FC3EA1-9055-45ED-B8DD-2B09928FC4CC}" presName="chevron6" presStyleLbl="alignNode1" presStyleIdx="19" presStyleCnt="21"/>
      <dgm:spPr/>
    </dgm:pt>
    <dgm:pt modelId="{061F0229-6FB5-4C7B-9F0B-5A55365D79D8}" type="pres">
      <dgm:prSet presAssocID="{46FC3EA1-9055-45ED-B8DD-2B09928FC4CC}" presName="chevron7" presStyleLbl="alignNode1" presStyleIdx="20" presStyleCnt="21"/>
      <dgm:spPr/>
    </dgm:pt>
    <dgm:pt modelId="{EB3749B7-DCCD-4641-AB9A-357FEF43596C}" type="pres">
      <dgm:prSet presAssocID="{46FC3EA1-9055-45ED-B8DD-2B09928FC4CC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</dgm:pt>
  </dgm:ptLst>
  <dgm:cxnLst>
    <dgm:cxn modelId="{96393C09-3B2A-4B53-B7A8-4CB4F3C2B5B5}" srcId="{9BFB253B-02F8-4AE8-9C76-EEF71440EE5C}" destId="{953E5F21-8063-407D-AE67-A7CE1843CE7A}" srcOrd="0" destOrd="0" parTransId="{90436729-826D-45D4-ADA0-B4DA917D5894}" sibTransId="{2A4DAB5E-9D92-4A86-9266-3D3D5EF62A32}"/>
    <dgm:cxn modelId="{40DF170F-09AE-415C-A97F-F90C3C14CBA4}" type="presOf" srcId="{9E87DD2C-9DE8-4DC6-884B-D35B8C436BB4}" destId="{46F32D6A-AC4A-47AB-889A-EA62AC8228EA}" srcOrd="0" destOrd="0" presId="urn:microsoft.com/office/officeart/2008/layout/VerticalAccentList"/>
    <dgm:cxn modelId="{71D94222-DE02-4DC7-B19D-29CA7AA4042F}" type="presOf" srcId="{46FC3EA1-9055-45ED-B8DD-2B09928FC4CC}" destId="{FB79DE66-92F0-47A1-B47E-9A343B2ECD3D}" srcOrd="0" destOrd="0" presId="urn:microsoft.com/office/officeart/2008/layout/VerticalAccentList"/>
    <dgm:cxn modelId="{60C24B25-C39F-485D-8227-6CB11E50AF89}" srcId="{9E87DD2C-9DE8-4DC6-884B-D35B8C436BB4}" destId="{9BFB253B-02F8-4AE8-9C76-EEF71440EE5C}" srcOrd="1" destOrd="0" parTransId="{D66C2708-9BE4-4420-A3CA-BE2339912B7E}" sibTransId="{9760FA3B-1D91-4E08-A23A-1204963C4350}"/>
    <dgm:cxn modelId="{FF8C762B-02D7-4B31-9C54-BB97278A361A}" srcId="{46FC3EA1-9055-45ED-B8DD-2B09928FC4CC}" destId="{8249EDA8-B6DE-41B0-91EC-D293279975ED}" srcOrd="0" destOrd="0" parTransId="{9F01A6AB-2B9E-459D-BE03-4931CB44AC40}" sibTransId="{B2611967-D9BC-40A0-A1DA-F24F2949D4EE}"/>
    <dgm:cxn modelId="{7F52F442-402C-45AF-BA8E-CF38EBEA6289}" type="presOf" srcId="{8249EDA8-B6DE-41B0-91EC-D293279975ED}" destId="{EB3749B7-DCCD-4641-AB9A-357FEF43596C}" srcOrd="0" destOrd="0" presId="urn:microsoft.com/office/officeart/2008/layout/VerticalAccentList"/>
    <dgm:cxn modelId="{DC907864-23C8-44F9-87EF-C6F1DB7DE50B}" srcId="{9E87DD2C-9DE8-4DC6-884B-D35B8C436BB4}" destId="{46FC3EA1-9055-45ED-B8DD-2B09928FC4CC}" srcOrd="2" destOrd="0" parTransId="{9E1ACB9A-D13F-4777-9075-F2975606A2AB}" sibTransId="{3A9D7486-EB9E-4A9F-8676-69C10DA23C0C}"/>
    <dgm:cxn modelId="{4B6C9046-BA69-41E0-AC82-78CD2EF74C33}" type="presOf" srcId="{E44068F0-8406-4196-A8DE-BB47784DF3D8}" destId="{B6CA53BF-AD43-44E5-AC7D-422D3D3FD8BE}" srcOrd="0" destOrd="0" presId="urn:microsoft.com/office/officeart/2008/layout/VerticalAccentList"/>
    <dgm:cxn modelId="{7730726C-AAF1-44D0-AFA1-F6E3D88112C2}" srcId="{9E87DD2C-9DE8-4DC6-884B-D35B8C436BB4}" destId="{E44068F0-8406-4196-A8DE-BB47784DF3D8}" srcOrd="0" destOrd="0" parTransId="{BCABE43C-5379-461C-A948-3D26F6884913}" sibTransId="{3F56C7E4-43A5-419B-8A5B-35A4D700CE67}"/>
    <dgm:cxn modelId="{799E0776-AC45-400C-AF76-9DC1F00A6132}" type="presOf" srcId="{4FA0EC2B-879A-412E-921C-1CDA69D9F7A2}" destId="{995E8FBB-4DF1-4661-947E-8CFF310A05E8}" srcOrd="0" destOrd="0" presId="urn:microsoft.com/office/officeart/2008/layout/VerticalAccentList"/>
    <dgm:cxn modelId="{A66B9680-1B4C-4898-9496-AED2DD575E10}" srcId="{E44068F0-8406-4196-A8DE-BB47784DF3D8}" destId="{4FA0EC2B-879A-412E-921C-1CDA69D9F7A2}" srcOrd="0" destOrd="0" parTransId="{6385E3B1-1BA1-44C2-A0CD-554A912A5444}" sibTransId="{EE9791FB-FE10-482A-AF5C-386B601D9FA7}"/>
    <dgm:cxn modelId="{E094459A-FC9D-45A2-BAA7-C85392EDB469}" type="presOf" srcId="{9BFB253B-02F8-4AE8-9C76-EEF71440EE5C}" destId="{D54D4B01-5D67-4C71-A617-A178B125A353}" srcOrd="0" destOrd="0" presId="urn:microsoft.com/office/officeart/2008/layout/VerticalAccentList"/>
    <dgm:cxn modelId="{A5D64CEA-6F3D-4BBD-ADAB-A03B6657FE83}" type="presOf" srcId="{953E5F21-8063-407D-AE67-A7CE1843CE7A}" destId="{0899A192-A7EE-4AE8-9DE8-618C16F1E270}" srcOrd="0" destOrd="0" presId="urn:microsoft.com/office/officeart/2008/layout/VerticalAccentList"/>
    <dgm:cxn modelId="{E0E5CDE7-AE13-427F-AFB8-833E843ECFA8}" type="presParOf" srcId="{46F32D6A-AC4A-47AB-889A-EA62AC8228EA}" destId="{84502EB6-9746-4B5F-A542-6A7E253C0349}" srcOrd="0" destOrd="0" presId="urn:microsoft.com/office/officeart/2008/layout/VerticalAccentList"/>
    <dgm:cxn modelId="{C405B194-6BBB-42B6-B9B2-86F5309F3F8E}" type="presParOf" srcId="{84502EB6-9746-4B5F-A542-6A7E253C0349}" destId="{B6CA53BF-AD43-44E5-AC7D-422D3D3FD8BE}" srcOrd="0" destOrd="0" presId="urn:microsoft.com/office/officeart/2008/layout/VerticalAccentList"/>
    <dgm:cxn modelId="{099CDED2-5BB9-4196-922F-6CEE19AE0AE4}" type="presParOf" srcId="{46F32D6A-AC4A-47AB-889A-EA62AC8228EA}" destId="{79042BC4-F3C5-4B0B-A82E-5A9B0BDF99E3}" srcOrd="1" destOrd="0" presId="urn:microsoft.com/office/officeart/2008/layout/VerticalAccentList"/>
    <dgm:cxn modelId="{538A6147-C1A8-4214-A54C-7D6B9907D5BD}" type="presParOf" srcId="{79042BC4-F3C5-4B0B-A82E-5A9B0BDF99E3}" destId="{66A9282D-9FAD-4892-BA12-998A2C0BF8AE}" srcOrd="0" destOrd="0" presId="urn:microsoft.com/office/officeart/2008/layout/VerticalAccentList"/>
    <dgm:cxn modelId="{7CAEC53A-EACA-480A-8D42-451C65C28D68}" type="presParOf" srcId="{79042BC4-F3C5-4B0B-A82E-5A9B0BDF99E3}" destId="{BA11ACBD-C53B-4AFF-B694-FF8904550651}" srcOrd="1" destOrd="0" presId="urn:microsoft.com/office/officeart/2008/layout/VerticalAccentList"/>
    <dgm:cxn modelId="{300489F1-94F9-409B-9023-2C2EF2B9E58B}" type="presParOf" srcId="{79042BC4-F3C5-4B0B-A82E-5A9B0BDF99E3}" destId="{85683848-FE8F-4E5A-8C33-B691B7BB4096}" srcOrd="2" destOrd="0" presId="urn:microsoft.com/office/officeart/2008/layout/VerticalAccentList"/>
    <dgm:cxn modelId="{07BE564E-E6EC-405B-AEF1-DD9C747EBB5B}" type="presParOf" srcId="{79042BC4-F3C5-4B0B-A82E-5A9B0BDF99E3}" destId="{9D415878-AA07-407B-A110-2AB69122F3EA}" srcOrd="3" destOrd="0" presId="urn:microsoft.com/office/officeart/2008/layout/VerticalAccentList"/>
    <dgm:cxn modelId="{D34D98AD-EAD6-4733-B67B-445940A18FF7}" type="presParOf" srcId="{79042BC4-F3C5-4B0B-A82E-5A9B0BDF99E3}" destId="{68CD29FC-DCDC-400A-ADAC-CD56BCC62519}" srcOrd="4" destOrd="0" presId="urn:microsoft.com/office/officeart/2008/layout/VerticalAccentList"/>
    <dgm:cxn modelId="{43D109EB-3EFB-4CC4-BC2E-69E4C1726683}" type="presParOf" srcId="{79042BC4-F3C5-4B0B-A82E-5A9B0BDF99E3}" destId="{E0DC30A0-E213-4A35-8F1F-2A757C46B43C}" srcOrd="5" destOrd="0" presId="urn:microsoft.com/office/officeart/2008/layout/VerticalAccentList"/>
    <dgm:cxn modelId="{A67B3275-594B-43A4-912B-FA0BE8C5E171}" type="presParOf" srcId="{79042BC4-F3C5-4B0B-A82E-5A9B0BDF99E3}" destId="{C4D48558-312A-472D-8F81-1CDA6CCE2F83}" srcOrd="6" destOrd="0" presId="urn:microsoft.com/office/officeart/2008/layout/VerticalAccentList"/>
    <dgm:cxn modelId="{2DA88675-DDD6-4DF7-9ABF-42360A12EB26}" type="presParOf" srcId="{79042BC4-F3C5-4B0B-A82E-5A9B0BDF99E3}" destId="{995E8FBB-4DF1-4661-947E-8CFF310A05E8}" srcOrd="7" destOrd="0" presId="urn:microsoft.com/office/officeart/2008/layout/VerticalAccentList"/>
    <dgm:cxn modelId="{F3BD7BD0-AEEE-4A75-A0FD-C1B04CE8CA8A}" type="presParOf" srcId="{46F32D6A-AC4A-47AB-889A-EA62AC8228EA}" destId="{BD2293BE-4023-4364-B2DB-6DB110CCFAEC}" srcOrd="2" destOrd="0" presId="urn:microsoft.com/office/officeart/2008/layout/VerticalAccentList"/>
    <dgm:cxn modelId="{6C4D12A7-D928-4529-8203-EB51FC04D0C1}" type="presParOf" srcId="{46F32D6A-AC4A-47AB-889A-EA62AC8228EA}" destId="{C4D21D32-54F6-4156-A822-8A8C39814BDD}" srcOrd="3" destOrd="0" presId="urn:microsoft.com/office/officeart/2008/layout/VerticalAccentList"/>
    <dgm:cxn modelId="{77089814-B21A-4513-AE43-EEC7BC6D4498}" type="presParOf" srcId="{C4D21D32-54F6-4156-A822-8A8C39814BDD}" destId="{D54D4B01-5D67-4C71-A617-A178B125A353}" srcOrd="0" destOrd="0" presId="urn:microsoft.com/office/officeart/2008/layout/VerticalAccentList"/>
    <dgm:cxn modelId="{21C6EA13-0913-44F4-86D6-F0B8E5EF48E7}" type="presParOf" srcId="{46F32D6A-AC4A-47AB-889A-EA62AC8228EA}" destId="{9D0D8209-0A64-4DF4-A13D-156F864C2E28}" srcOrd="4" destOrd="0" presId="urn:microsoft.com/office/officeart/2008/layout/VerticalAccentList"/>
    <dgm:cxn modelId="{0A856089-7F9D-40A8-A94F-704AAC8A32C6}" type="presParOf" srcId="{9D0D8209-0A64-4DF4-A13D-156F864C2E28}" destId="{BCC3769F-4C09-4030-962F-1EB796555627}" srcOrd="0" destOrd="0" presId="urn:microsoft.com/office/officeart/2008/layout/VerticalAccentList"/>
    <dgm:cxn modelId="{4FD4CF3C-A3BE-41DA-955D-285C9A0229A4}" type="presParOf" srcId="{9D0D8209-0A64-4DF4-A13D-156F864C2E28}" destId="{AE2C78E2-AED4-425E-82AE-B35F0984BF18}" srcOrd="1" destOrd="0" presId="urn:microsoft.com/office/officeart/2008/layout/VerticalAccentList"/>
    <dgm:cxn modelId="{5EDD5291-7F18-45F3-8AFA-0DEF0B8889F9}" type="presParOf" srcId="{9D0D8209-0A64-4DF4-A13D-156F864C2E28}" destId="{6DFE4BFA-9095-4021-825F-11B1D392B5DC}" srcOrd="2" destOrd="0" presId="urn:microsoft.com/office/officeart/2008/layout/VerticalAccentList"/>
    <dgm:cxn modelId="{66D89476-59F3-4D01-9BCA-74B420D8265E}" type="presParOf" srcId="{9D0D8209-0A64-4DF4-A13D-156F864C2E28}" destId="{15F12359-F223-42B4-8479-25AF225F3F66}" srcOrd="3" destOrd="0" presId="urn:microsoft.com/office/officeart/2008/layout/VerticalAccentList"/>
    <dgm:cxn modelId="{077DCF0C-6E78-4CF1-82D1-E2ABD9271D33}" type="presParOf" srcId="{9D0D8209-0A64-4DF4-A13D-156F864C2E28}" destId="{E85C3060-50FF-41D0-BF47-FC4751CB849E}" srcOrd="4" destOrd="0" presId="urn:microsoft.com/office/officeart/2008/layout/VerticalAccentList"/>
    <dgm:cxn modelId="{03963C94-82B1-4DC9-8FAC-2B3AD19F02DB}" type="presParOf" srcId="{9D0D8209-0A64-4DF4-A13D-156F864C2E28}" destId="{7340CE04-9293-4694-BD2E-199781CF123E}" srcOrd="5" destOrd="0" presId="urn:microsoft.com/office/officeart/2008/layout/VerticalAccentList"/>
    <dgm:cxn modelId="{F8433BEF-9B08-4EDE-BA43-C03F94D1AA8B}" type="presParOf" srcId="{9D0D8209-0A64-4DF4-A13D-156F864C2E28}" destId="{326246DC-528B-4402-81A8-003BEFAEC52B}" srcOrd="6" destOrd="0" presId="urn:microsoft.com/office/officeart/2008/layout/VerticalAccentList"/>
    <dgm:cxn modelId="{EE9C933F-0DBA-4DA5-95D9-209A844AF20E}" type="presParOf" srcId="{9D0D8209-0A64-4DF4-A13D-156F864C2E28}" destId="{0899A192-A7EE-4AE8-9DE8-618C16F1E270}" srcOrd="7" destOrd="0" presId="urn:microsoft.com/office/officeart/2008/layout/VerticalAccentList"/>
    <dgm:cxn modelId="{13A0B2FF-0458-4C6C-A7F5-9EB8520FCF78}" type="presParOf" srcId="{46F32D6A-AC4A-47AB-889A-EA62AC8228EA}" destId="{AD9A6ED4-4831-4C0C-9DD9-772DD77191DC}" srcOrd="5" destOrd="0" presId="urn:microsoft.com/office/officeart/2008/layout/VerticalAccentList"/>
    <dgm:cxn modelId="{E4DD9625-BF62-4AB8-A882-2306540170D1}" type="presParOf" srcId="{46F32D6A-AC4A-47AB-889A-EA62AC8228EA}" destId="{DBC1BE4C-11BF-4AED-9465-2BD67262F8A7}" srcOrd="6" destOrd="0" presId="urn:microsoft.com/office/officeart/2008/layout/VerticalAccentList"/>
    <dgm:cxn modelId="{3236238B-6070-40AB-A844-2F5F2A6E0F63}" type="presParOf" srcId="{DBC1BE4C-11BF-4AED-9465-2BD67262F8A7}" destId="{FB79DE66-92F0-47A1-B47E-9A343B2ECD3D}" srcOrd="0" destOrd="0" presId="urn:microsoft.com/office/officeart/2008/layout/VerticalAccentList"/>
    <dgm:cxn modelId="{E7403E91-F9EB-4735-84F2-28124C55D9B8}" type="presParOf" srcId="{46F32D6A-AC4A-47AB-889A-EA62AC8228EA}" destId="{460346FD-EEB1-44D7-B6A9-0BAE08DA3232}" srcOrd="7" destOrd="0" presId="urn:microsoft.com/office/officeart/2008/layout/VerticalAccentList"/>
    <dgm:cxn modelId="{CE31786A-C801-4B65-9D4C-A4B64FF982A5}" type="presParOf" srcId="{460346FD-EEB1-44D7-B6A9-0BAE08DA3232}" destId="{5ECE41E0-D973-4448-B077-FB36FAC4CAD7}" srcOrd="0" destOrd="0" presId="urn:microsoft.com/office/officeart/2008/layout/VerticalAccentList"/>
    <dgm:cxn modelId="{5CF74381-E68E-4723-8D1F-4F203ACB28F6}" type="presParOf" srcId="{460346FD-EEB1-44D7-B6A9-0BAE08DA3232}" destId="{051B361B-C94B-450B-B55D-CC7B88AAA3DB}" srcOrd="1" destOrd="0" presId="urn:microsoft.com/office/officeart/2008/layout/VerticalAccentList"/>
    <dgm:cxn modelId="{DEDE687C-C84B-486E-98A2-02E47AED501B}" type="presParOf" srcId="{460346FD-EEB1-44D7-B6A9-0BAE08DA3232}" destId="{3EC58A6F-C6B1-49B2-B4B2-0D8FBEF2F712}" srcOrd="2" destOrd="0" presId="urn:microsoft.com/office/officeart/2008/layout/VerticalAccentList"/>
    <dgm:cxn modelId="{F82CA32B-DF22-429A-BC6A-CE48A3A6248C}" type="presParOf" srcId="{460346FD-EEB1-44D7-B6A9-0BAE08DA3232}" destId="{3796868F-5E8A-424B-9384-CD34F89A3A72}" srcOrd="3" destOrd="0" presId="urn:microsoft.com/office/officeart/2008/layout/VerticalAccentList"/>
    <dgm:cxn modelId="{DF8EB07C-DA6B-4092-B680-279C4CEB0FBC}" type="presParOf" srcId="{460346FD-EEB1-44D7-B6A9-0BAE08DA3232}" destId="{B50F47D7-9BC4-47A7-B92B-08D713B949D0}" srcOrd="4" destOrd="0" presId="urn:microsoft.com/office/officeart/2008/layout/VerticalAccentList"/>
    <dgm:cxn modelId="{CD3A2D3E-24EC-4709-A1F9-EBE63B63E764}" type="presParOf" srcId="{460346FD-EEB1-44D7-B6A9-0BAE08DA3232}" destId="{8A5E8D13-1BD2-48E9-9B3F-88F79D69D84C}" srcOrd="5" destOrd="0" presId="urn:microsoft.com/office/officeart/2008/layout/VerticalAccentList"/>
    <dgm:cxn modelId="{10D5F844-4C8B-40A3-9549-E41B087FE8C1}" type="presParOf" srcId="{460346FD-EEB1-44D7-B6A9-0BAE08DA3232}" destId="{061F0229-6FB5-4C7B-9F0B-5A55365D79D8}" srcOrd="6" destOrd="0" presId="urn:microsoft.com/office/officeart/2008/layout/VerticalAccentList"/>
    <dgm:cxn modelId="{837F2596-9735-4C0B-8D4D-8D9894524BEC}" type="presParOf" srcId="{460346FD-EEB1-44D7-B6A9-0BAE08DA3232}" destId="{EB3749B7-DCCD-4641-AB9A-357FEF43596C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E87DD2C-9DE8-4DC6-884B-D35B8C436BB4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44068F0-8406-4196-A8DE-BB47784DF3D8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BCABE43C-5379-461C-A948-3D26F6884913}" type="parTrans" cxnId="{7730726C-AAF1-44D0-AFA1-F6E3D88112C2}">
      <dgm:prSet/>
      <dgm:spPr/>
      <dgm:t>
        <a:bodyPr/>
        <a:lstStyle/>
        <a:p>
          <a:endParaRPr lang="ru-RU"/>
        </a:p>
      </dgm:t>
    </dgm:pt>
    <dgm:pt modelId="{3F56C7E4-43A5-419B-8A5B-35A4D700CE67}" type="sibTrans" cxnId="{7730726C-AAF1-44D0-AFA1-F6E3D88112C2}">
      <dgm:prSet/>
      <dgm:spPr/>
      <dgm:t>
        <a:bodyPr/>
        <a:lstStyle/>
        <a:p>
          <a:endParaRPr lang="ru-RU"/>
        </a:p>
      </dgm:t>
    </dgm:pt>
    <dgm:pt modelId="{4FA0EC2B-879A-412E-921C-1CDA69D9F7A2}">
      <dgm:prSet phldrT="[Текст]" custT="1"/>
      <dgm:spPr/>
      <dgm:t>
        <a:bodyPr/>
        <a:lstStyle/>
        <a:p>
          <a:pPr algn="just"/>
          <a:r>
            <a:rPr lang="ru-RU" sz="1600" b="1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фестиваль-конкурс «Радуга УРИЦКА», фотоконкурсы, выставка «Мы живем в этом городе», экскурсии</a:t>
          </a:r>
          <a:endParaRPr lang="ru-RU" sz="1600" dirty="0"/>
        </a:p>
      </dgm:t>
    </dgm:pt>
    <dgm:pt modelId="{6385E3B1-1BA1-44C2-A0CD-554A912A5444}" type="parTrans" cxnId="{A66B9680-1B4C-4898-9496-AED2DD575E10}">
      <dgm:prSet/>
      <dgm:spPr/>
      <dgm:t>
        <a:bodyPr/>
        <a:lstStyle/>
        <a:p>
          <a:endParaRPr lang="ru-RU"/>
        </a:p>
      </dgm:t>
    </dgm:pt>
    <dgm:pt modelId="{EE9791FB-FE10-482A-AF5C-386B601D9FA7}" type="sibTrans" cxnId="{A66B9680-1B4C-4898-9496-AED2DD575E10}">
      <dgm:prSet/>
      <dgm:spPr/>
      <dgm:t>
        <a:bodyPr/>
        <a:lstStyle/>
        <a:p>
          <a:endParaRPr lang="ru-RU"/>
        </a:p>
      </dgm:t>
    </dgm:pt>
    <dgm:pt modelId="{9BFB253B-02F8-4AE8-9C76-EEF71440EE5C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D66C2708-9BE4-4420-A3CA-BE2339912B7E}" type="parTrans" cxnId="{60C24B25-C39F-485D-8227-6CB11E50AF89}">
      <dgm:prSet/>
      <dgm:spPr/>
      <dgm:t>
        <a:bodyPr/>
        <a:lstStyle/>
        <a:p>
          <a:endParaRPr lang="ru-RU"/>
        </a:p>
      </dgm:t>
    </dgm:pt>
    <dgm:pt modelId="{9760FA3B-1D91-4E08-A23A-1204963C4350}" type="sibTrans" cxnId="{60C24B25-C39F-485D-8227-6CB11E50AF89}">
      <dgm:prSet/>
      <dgm:spPr/>
      <dgm:t>
        <a:bodyPr/>
        <a:lstStyle/>
        <a:p>
          <a:endParaRPr lang="ru-RU"/>
        </a:p>
      </dgm:t>
    </dgm:pt>
    <dgm:pt modelId="{953E5F21-8063-407D-AE67-A7CE1843CE7A}">
      <dgm:prSet phldrT="[Текст]" custT="1"/>
      <dgm:spPr/>
      <dgm:t>
        <a:bodyPr/>
        <a:lstStyle/>
        <a:p>
          <a:pPr algn="just"/>
          <a:r>
            <a:rPr lang="ru-RU" sz="1600" b="1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занятия по живописи, декоративно-прикладному искусству, творческие встречи в «Литературной гостиной»</a:t>
          </a:r>
          <a:endParaRPr lang="ru-RU" sz="1600" dirty="0"/>
        </a:p>
      </dgm:t>
    </dgm:pt>
    <dgm:pt modelId="{90436729-826D-45D4-ADA0-B4DA917D5894}" type="parTrans" cxnId="{96393C09-3B2A-4B53-B7A8-4CB4F3C2B5B5}">
      <dgm:prSet/>
      <dgm:spPr/>
      <dgm:t>
        <a:bodyPr/>
        <a:lstStyle/>
        <a:p>
          <a:endParaRPr lang="ru-RU"/>
        </a:p>
      </dgm:t>
    </dgm:pt>
    <dgm:pt modelId="{2A4DAB5E-9D92-4A86-9266-3D3D5EF62A32}" type="sibTrans" cxnId="{96393C09-3B2A-4B53-B7A8-4CB4F3C2B5B5}">
      <dgm:prSet/>
      <dgm:spPr/>
      <dgm:t>
        <a:bodyPr/>
        <a:lstStyle/>
        <a:p>
          <a:endParaRPr lang="ru-RU"/>
        </a:p>
      </dgm:t>
    </dgm:pt>
    <dgm:pt modelId="{46FC3EA1-9055-45ED-B8DD-2B09928FC4CC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9E1ACB9A-D13F-4777-9075-F2975606A2AB}" type="parTrans" cxnId="{DC907864-23C8-44F9-87EF-C6F1DB7DE50B}">
      <dgm:prSet/>
      <dgm:spPr/>
      <dgm:t>
        <a:bodyPr/>
        <a:lstStyle/>
        <a:p>
          <a:endParaRPr lang="ru-RU"/>
        </a:p>
      </dgm:t>
    </dgm:pt>
    <dgm:pt modelId="{3A9D7486-EB9E-4A9F-8676-69C10DA23C0C}" type="sibTrans" cxnId="{DC907864-23C8-44F9-87EF-C6F1DB7DE50B}">
      <dgm:prSet/>
      <dgm:spPr/>
      <dgm:t>
        <a:bodyPr/>
        <a:lstStyle/>
        <a:p>
          <a:endParaRPr lang="ru-RU"/>
        </a:p>
      </dgm:t>
    </dgm:pt>
    <dgm:pt modelId="{8249EDA8-B6DE-41B0-91EC-D293279975ED}">
      <dgm:prSet phldrT="[Текст]" custT="1"/>
      <dgm:spPr/>
      <dgm:t>
        <a:bodyPr/>
        <a:lstStyle/>
        <a:p>
          <a:pPr algn="just"/>
          <a:r>
            <a:rPr lang="ru-RU" sz="1400" b="1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досуговые мероприятия «Играй гармонь!» и «Здравствуй осень золотая», уличные спектакли «В гостях у сказки»</a:t>
          </a:r>
          <a:endParaRPr lang="ru-RU" sz="1400" dirty="0"/>
        </a:p>
      </dgm:t>
    </dgm:pt>
    <dgm:pt modelId="{9F01A6AB-2B9E-459D-BE03-4931CB44AC40}" type="parTrans" cxnId="{FF8C762B-02D7-4B31-9C54-BB97278A361A}">
      <dgm:prSet/>
      <dgm:spPr/>
      <dgm:t>
        <a:bodyPr/>
        <a:lstStyle/>
        <a:p>
          <a:endParaRPr lang="ru-RU"/>
        </a:p>
      </dgm:t>
    </dgm:pt>
    <dgm:pt modelId="{B2611967-D9BC-40A0-A1DA-F24F2949D4EE}" type="sibTrans" cxnId="{FF8C762B-02D7-4B31-9C54-BB97278A361A}">
      <dgm:prSet/>
      <dgm:spPr/>
      <dgm:t>
        <a:bodyPr/>
        <a:lstStyle/>
        <a:p>
          <a:endParaRPr lang="ru-RU"/>
        </a:p>
      </dgm:t>
    </dgm:pt>
    <dgm:pt modelId="{46F32D6A-AC4A-47AB-889A-EA62AC8228EA}" type="pres">
      <dgm:prSet presAssocID="{9E87DD2C-9DE8-4DC6-884B-D35B8C436BB4}" presName="Name0" presStyleCnt="0">
        <dgm:presLayoutVars>
          <dgm:chMax/>
          <dgm:chPref/>
          <dgm:dir/>
        </dgm:presLayoutVars>
      </dgm:prSet>
      <dgm:spPr/>
    </dgm:pt>
    <dgm:pt modelId="{84502EB6-9746-4B5F-A542-6A7E253C0349}" type="pres">
      <dgm:prSet presAssocID="{E44068F0-8406-4196-A8DE-BB47784DF3D8}" presName="parenttextcomposite" presStyleCnt="0"/>
      <dgm:spPr/>
    </dgm:pt>
    <dgm:pt modelId="{B6CA53BF-AD43-44E5-AC7D-422D3D3FD8BE}" type="pres">
      <dgm:prSet presAssocID="{E44068F0-8406-4196-A8DE-BB47784DF3D8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79042BC4-F3C5-4B0B-A82E-5A9B0BDF99E3}" type="pres">
      <dgm:prSet presAssocID="{E44068F0-8406-4196-A8DE-BB47784DF3D8}" presName="composite" presStyleCnt="0"/>
      <dgm:spPr/>
    </dgm:pt>
    <dgm:pt modelId="{66A9282D-9FAD-4892-BA12-998A2C0BF8AE}" type="pres">
      <dgm:prSet presAssocID="{E44068F0-8406-4196-A8DE-BB47784DF3D8}" presName="chevron1" presStyleLbl="alignNode1" presStyleIdx="0" presStyleCnt="21"/>
      <dgm:spPr/>
    </dgm:pt>
    <dgm:pt modelId="{BA11ACBD-C53B-4AFF-B694-FF8904550651}" type="pres">
      <dgm:prSet presAssocID="{E44068F0-8406-4196-A8DE-BB47784DF3D8}" presName="chevron2" presStyleLbl="alignNode1" presStyleIdx="1" presStyleCnt="21"/>
      <dgm:spPr/>
    </dgm:pt>
    <dgm:pt modelId="{85683848-FE8F-4E5A-8C33-B691B7BB4096}" type="pres">
      <dgm:prSet presAssocID="{E44068F0-8406-4196-A8DE-BB47784DF3D8}" presName="chevron3" presStyleLbl="alignNode1" presStyleIdx="2" presStyleCnt="21"/>
      <dgm:spPr/>
    </dgm:pt>
    <dgm:pt modelId="{9D415878-AA07-407B-A110-2AB69122F3EA}" type="pres">
      <dgm:prSet presAssocID="{E44068F0-8406-4196-A8DE-BB47784DF3D8}" presName="chevron4" presStyleLbl="alignNode1" presStyleIdx="3" presStyleCnt="21"/>
      <dgm:spPr/>
    </dgm:pt>
    <dgm:pt modelId="{68CD29FC-DCDC-400A-ADAC-CD56BCC62519}" type="pres">
      <dgm:prSet presAssocID="{E44068F0-8406-4196-A8DE-BB47784DF3D8}" presName="chevron5" presStyleLbl="alignNode1" presStyleIdx="4" presStyleCnt="21"/>
      <dgm:spPr/>
    </dgm:pt>
    <dgm:pt modelId="{E0DC30A0-E213-4A35-8F1F-2A757C46B43C}" type="pres">
      <dgm:prSet presAssocID="{E44068F0-8406-4196-A8DE-BB47784DF3D8}" presName="chevron6" presStyleLbl="alignNode1" presStyleIdx="5" presStyleCnt="21"/>
      <dgm:spPr/>
    </dgm:pt>
    <dgm:pt modelId="{C4D48558-312A-472D-8F81-1CDA6CCE2F83}" type="pres">
      <dgm:prSet presAssocID="{E44068F0-8406-4196-A8DE-BB47784DF3D8}" presName="chevron7" presStyleLbl="alignNode1" presStyleIdx="6" presStyleCnt="21"/>
      <dgm:spPr/>
    </dgm:pt>
    <dgm:pt modelId="{995E8FBB-4DF1-4661-947E-8CFF310A05E8}" type="pres">
      <dgm:prSet presAssocID="{E44068F0-8406-4196-A8DE-BB47784DF3D8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</dgm:pt>
    <dgm:pt modelId="{BD2293BE-4023-4364-B2DB-6DB110CCFAEC}" type="pres">
      <dgm:prSet presAssocID="{3F56C7E4-43A5-419B-8A5B-35A4D700CE67}" presName="sibTrans" presStyleCnt="0"/>
      <dgm:spPr/>
    </dgm:pt>
    <dgm:pt modelId="{C4D21D32-54F6-4156-A822-8A8C39814BDD}" type="pres">
      <dgm:prSet presAssocID="{9BFB253B-02F8-4AE8-9C76-EEF71440EE5C}" presName="parenttextcomposite" presStyleCnt="0"/>
      <dgm:spPr/>
    </dgm:pt>
    <dgm:pt modelId="{D54D4B01-5D67-4C71-A617-A178B125A353}" type="pres">
      <dgm:prSet presAssocID="{9BFB253B-02F8-4AE8-9C76-EEF71440EE5C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9D0D8209-0A64-4DF4-A13D-156F864C2E28}" type="pres">
      <dgm:prSet presAssocID="{9BFB253B-02F8-4AE8-9C76-EEF71440EE5C}" presName="composite" presStyleCnt="0"/>
      <dgm:spPr/>
    </dgm:pt>
    <dgm:pt modelId="{BCC3769F-4C09-4030-962F-1EB796555627}" type="pres">
      <dgm:prSet presAssocID="{9BFB253B-02F8-4AE8-9C76-EEF71440EE5C}" presName="chevron1" presStyleLbl="alignNode1" presStyleIdx="7" presStyleCnt="21"/>
      <dgm:spPr/>
    </dgm:pt>
    <dgm:pt modelId="{AE2C78E2-AED4-425E-82AE-B35F0984BF18}" type="pres">
      <dgm:prSet presAssocID="{9BFB253B-02F8-4AE8-9C76-EEF71440EE5C}" presName="chevron2" presStyleLbl="alignNode1" presStyleIdx="8" presStyleCnt="21"/>
      <dgm:spPr/>
    </dgm:pt>
    <dgm:pt modelId="{6DFE4BFA-9095-4021-825F-11B1D392B5DC}" type="pres">
      <dgm:prSet presAssocID="{9BFB253B-02F8-4AE8-9C76-EEF71440EE5C}" presName="chevron3" presStyleLbl="alignNode1" presStyleIdx="9" presStyleCnt="21"/>
      <dgm:spPr/>
    </dgm:pt>
    <dgm:pt modelId="{15F12359-F223-42B4-8479-25AF225F3F66}" type="pres">
      <dgm:prSet presAssocID="{9BFB253B-02F8-4AE8-9C76-EEF71440EE5C}" presName="chevron4" presStyleLbl="alignNode1" presStyleIdx="10" presStyleCnt="21"/>
      <dgm:spPr/>
    </dgm:pt>
    <dgm:pt modelId="{E85C3060-50FF-41D0-BF47-FC4751CB849E}" type="pres">
      <dgm:prSet presAssocID="{9BFB253B-02F8-4AE8-9C76-EEF71440EE5C}" presName="chevron5" presStyleLbl="alignNode1" presStyleIdx="11" presStyleCnt="21"/>
      <dgm:spPr/>
    </dgm:pt>
    <dgm:pt modelId="{7340CE04-9293-4694-BD2E-199781CF123E}" type="pres">
      <dgm:prSet presAssocID="{9BFB253B-02F8-4AE8-9C76-EEF71440EE5C}" presName="chevron6" presStyleLbl="alignNode1" presStyleIdx="12" presStyleCnt="21"/>
      <dgm:spPr/>
    </dgm:pt>
    <dgm:pt modelId="{326246DC-528B-4402-81A8-003BEFAEC52B}" type="pres">
      <dgm:prSet presAssocID="{9BFB253B-02F8-4AE8-9C76-EEF71440EE5C}" presName="chevron7" presStyleLbl="alignNode1" presStyleIdx="13" presStyleCnt="21"/>
      <dgm:spPr/>
    </dgm:pt>
    <dgm:pt modelId="{0899A192-A7EE-4AE8-9DE8-618C16F1E270}" type="pres">
      <dgm:prSet presAssocID="{9BFB253B-02F8-4AE8-9C76-EEF71440EE5C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</dgm:pt>
    <dgm:pt modelId="{AD9A6ED4-4831-4C0C-9DD9-772DD77191DC}" type="pres">
      <dgm:prSet presAssocID="{9760FA3B-1D91-4E08-A23A-1204963C4350}" presName="sibTrans" presStyleCnt="0"/>
      <dgm:spPr/>
    </dgm:pt>
    <dgm:pt modelId="{DBC1BE4C-11BF-4AED-9465-2BD67262F8A7}" type="pres">
      <dgm:prSet presAssocID="{46FC3EA1-9055-45ED-B8DD-2B09928FC4CC}" presName="parenttextcomposite" presStyleCnt="0"/>
      <dgm:spPr/>
    </dgm:pt>
    <dgm:pt modelId="{FB79DE66-92F0-47A1-B47E-9A343B2ECD3D}" type="pres">
      <dgm:prSet presAssocID="{46FC3EA1-9055-45ED-B8DD-2B09928FC4CC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460346FD-EEB1-44D7-B6A9-0BAE08DA3232}" type="pres">
      <dgm:prSet presAssocID="{46FC3EA1-9055-45ED-B8DD-2B09928FC4CC}" presName="composite" presStyleCnt="0"/>
      <dgm:spPr/>
    </dgm:pt>
    <dgm:pt modelId="{5ECE41E0-D973-4448-B077-FB36FAC4CAD7}" type="pres">
      <dgm:prSet presAssocID="{46FC3EA1-9055-45ED-B8DD-2B09928FC4CC}" presName="chevron1" presStyleLbl="alignNode1" presStyleIdx="14" presStyleCnt="21"/>
      <dgm:spPr/>
    </dgm:pt>
    <dgm:pt modelId="{051B361B-C94B-450B-B55D-CC7B88AAA3DB}" type="pres">
      <dgm:prSet presAssocID="{46FC3EA1-9055-45ED-B8DD-2B09928FC4CC}" presName="chevron2" presStyleLbl="alignNode1" presStyleIdx="15" presStyleCnt="21"/>
      <dgm:spPr/>
    </dgm:pt>
    <dgm:pt modelId="{3EC58A6F-C6B1-49B2-B4B2-0D8FBEF2F712}" type="pres">
      <dgm:prSet presAssocID="{46FC3EA1-9055-45ED-B8DD-2B09928FC4CC}" presName="chevron3" presStyleLbl="alignNode1" presStyleIdx="16" presStyleCnt="21"/>
      <dgm:spPr/>
    </dgm:pt>
    <dgm:pt modelId="{3796868F-5E8A-424B-9384-CD34F89A3A72}" type="pres">
      <dgm:prSet presAssocID="{46FC3EA1-9055-45ED-B8DD-2B09928FC4CC}" presName="chevron4" presStyleLbl="alignNode1" presStyleIdx="17" presStyleCnt="21"/>
      <dgm:spPr/>
    </dgm:pt>
    <dgm:pt modelId="{B50F47D7-9BC4-47A7-B92B-08D713B949D0}" type="pres">
      <dgm:prSet presAssocID="{46FC3EA1-9055-45ED-B8DD-2B09928FC4CC}" presName="chevron5" presStyleLbl="alignNode1" presStyleIdx="18" presStyleCnt="21"/>
      <dgm:spPr/>
    </dgm:pt>
    <dgm:pt modelId="{8A5E8D13-1BD2-48E9-9B3F-88F79D69D84C}" type="pres">
      <dgm:prSet presAssocID="{46FC3EA1-9055-45ED-B8DD-2B09928FC4CC}" presName="chevron6" presStyleLbl="alignNode1" presStyleIdx="19" presStyleCnt="21"/>
      <dgm:spPr/>
    </dgm:pt>
    <dgm:pt modelId="{061F0229-6FB5-4C7B-9F0B-5A55365D79D8}" type="pres">
      <dgm:prSet presAssocID="{46FC3EA1-9055-45ED-B8DD-2B09928FC4CC}" presName="chevron7" presStyleLbl="alignNode1" presStyleIdx="20" presStyleCnt="21"/>
      <dgm:spPr/>
    </dgm:pt>
    <dgm:pt modelId="{EB3749B7-DCCD-4641-AB9A-357FEF43596C}" type="pres">
      <dgm:prSet presAssocID="{46FC3EA1-9055-45ED-B8DD-2B09928FC4CC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</dgm:pt>
  </dgm:ptLst>
  <dgm:cxnLst>
    <dgm:cxn modelId="{96393C09-3B2A-4B53-B7A8-4CB4F3C2B5B5}" srcId="{9BFB253B-02F8-4AE8-9C76-EEF71440EE5C}" destId="{953E5F21-8063-407D-AE67-A7CE1843CE7A}" srcOrd="0" destOrd="0" parTransId="{90436729-826D-45D4-ADA0-B4DA917D5894}" sibTransId="{2A4DAB5E-9D92-4A86-9266-3D3D5EF62A32}"/>
    <dgm:cxn modelId="{40DF170F-09AE-415C-A97F-F90C3C14CBA4}" type="presOf" srcId="{9E87DD2C-9DE8-4DC6-884B-D35B8C436BB4}" destId="{46F32D6A-AC4A-47AB-889A-EA62AC8228EA}" srcOrd="0" destOrd="0" presId="urn:microsoft.com/office/officeart/2008/layout/VerticalAccentList"/>
    <dgm:cxn modelId="{71D94222-DE02-4DC7-B19D-29CA7AA4042F}" type="presOf" srcId="{46FC3EA1-9055-45ED-B8DD-2B09928FC4CC}" destId="{FB79DE66-92F0-47A1-B47E-9A343B2ECD3D}" srcOrd="0" destOrd="0" presId="urn:microsoft.com/office/officeart/2008/layout/VerticalAccentList"/>
    <dgm:cxn modelId="{60C24B25-C39F-485D-8227-6CB11E50AF89}" srcId="{9E87DD2C-9DE8-4DC6-884B-D35B8C436BB4}" destId="{9BFB253B-02F8-4AE8-9C76-EEF71440EE5C}" srcOrd="1" destOrd="0" parTransId="{D66C2708-9BE4-4420-A3CA-BE2339912B7E}" sibTransId="{9760FA3B-1D91-4E08-A23A-1204963C4350}"/>
    <dgm:cxn modelId="{FF8C762B-02D7-4B31-9C54-BB97278A361A}" srcId="{46FC3EA1-9055-45ED-B8DD-2B09928FC4CC}" destId="{8249EDA8-B6DE-41B0-91EC-D293279975ED}" srcOrd="0" destOrd="0" parTransId="{9F01A6AB-2B9E-459D-BE03-4931CB44AC40}" sibTransId="{B2611967-D9BC-40A0-A1DA-F24F2949D4EE}"/>
    <dgm:cxn modelId="{7F52F442-402C-45AF-BA8E-CF38EBEA6289}" type="presOf" srcId="{8249EDA8-B6DE-41B0-91EC-D293279975ED}" destId="{EB3749B7-DCCD-4641-AB9A-357FEF43596C}" srcOrd="0" destOrd="0" presId="urn:microsoft.com/office/officeart/2008/layout/VerticalAccentList"/>
    <dgm:cxn modelId="{DC907864-23C8-44F9-87EF-C6F1DB7DE50B}" srcId="{9E87DD2C-9DE8-4DC6-884B-D35B8C436BB4}" destId="{46FC3EA1-9055-45ED-B8DD-2B09928FC4CC}" srcOrd="2" destOrd="0" parTransId="{9E1ACB9A-D13F-4777-9075-F2975606A2AB}" sibTransId="{3A9D7486-EB9E-4A9F-8676-69C10DA23C0C}"/>
    <dgm:cxn modelId="{4B6C9046-BA69-41E0-AC82-78CD2EF74C33}" type="presOf" srcId="{E44068F0-8406-4196-A8DE-BB47784DF3D8}" destId="{B6CA53BF-AD43-44E5-AC7D-422D3D3FD8BE}" srcOrd="0" destOrd="0" presId="urn:microsoft.com/office/officeart/2008/layout/VerticalAccentList"/>
    <dgm:cxn modelId="{7730726C-AAF1-44D0-AFA1-F6E3D88112C2}" srcId="{9E87DD2C-9DE8-4DC6-884B-D35B8C436BB4}" destId="{E44068F0-8406-4196-A8DE-BB47784DF3D8}" srcOrd="0" destOrd="0" parTransId="{BCABE43C-5379-461C-A948-3D26F6884913}" sibTransId="{3F56C7E4-43A5-419B-8A5B-35A4D700CE67}"/>
    <dgm:cxn modelId="{799E0776-AC45-400C-AF76-9DC1F00A6132}" type="presOf" srcId="{4FA0EC2B-879A-412E-921C-1CDA69D9F7A2}" destId="{995E8FBB-4DF1-4661-947E-8CFF310A05E8}" srcOrd="0" destOrd="0" presId="urn:microsoft.com/office/officeart/2008/layout/VerticalAccentList"/>
    <dgm:cxn modelId="{A66B9680-1B4C-4898-9496-AED2DD575E10}" srcId="{E44068F0-8406-4196-A8DE-BB47784DF3D8}" destId="{4FA0EC2B-879A-412E-921C-1CDA69D9F7A2}" srcOrd="0" destOrd="0" parTransId="{6385E3B1-1BA1-44C2-A0CD-554A912A5444}" sibTransId="{EE9791FB-FE10-482A-AF5C-386B601D9FA7}"/>
    <dgm:cxn modelId="{E094459A-FC9D-45A2-BAA7-C85392EDB469}" type="presOf" srcId="{9BFB253B-02F8-4AE8-9C76-EEF71440EE5C}" destId="{D54D4B01-5D67-4C71-A617-A178B125A353}" srcOrd="0" destOrd="0" presId="urn:microsoft.com/office/officeart/2008/layout/VerticalAccentList"/>
    <dgm:cxn modelId="{A5D64CEA-6F3D-4BBD-ADAB-A03B6657FE83}" type="presOf" srcId="{953E5F21-8063-407D-AE67-A7CE1843CE7A}" destId="{0899A192-A7EE-4AE8-9DE8-618C16F1E270}" srcOrd="0" destOrd="0" presId="urn:microsoft.com/office/officeart/2008/layout/VerticalAccentList"/>
    <dgm:cxn modelId="{E0E5CDE7-AE13-427F-AFB8-833E843ECFA8}" type="presParOf" srcId="{46F32D6A-AC4A-47AB-889A-EA62AC8228EA}" destId="{84502EB6-9746-4B5F-A542-6A7E253C0349}" srcOrd="0" destOrd="0" presId="urn:microsoft.com/office/officeart/2008/layout/VerticalAccentList"/>
    <dgm:cxn modelId="{C405B194-6BBB-42B6-B9B2-86F5309F3F8E}" type="presParOf" srcId="{84502EB6-9746-4B5F-A542-6A7E253C0349}" destId="{B6CA53BF-AD43-44E5-AC7D-422D3D3FD8BE}" srcOrd="0" destOrd="0" presId="urn:microsoft.com/office/officeart/2008/layout/VerticalAccentList"/>
    <dgm:cxn modelId="{099CDED2-5BB9-4196-922F-6CEE19AE0AE4}" type="presParOf" srcId="{46F32D6A-AC4A-47AB-889A-EA62AC8228EA}" destId="{79042BC4-F3C5-4B0B-A82E-5A9B0BDF99E3}" srcOrd="1" destOrd="0" presId="urn:microsoft.com/office/officeart/2008/layout/VerticalAccentList"/>
    <dgm:cxn modelId="{538A6147-C1A8-4214-A54C-7D6B9907D5BD}" type="presParOf" srcId="{79042BC4-F3C5-4B0B-A82E-5A9B0BDF99E3}" destId="{66A9282D-9FAD-4892-BA12-998A2C0BF8AE}" srcOrd="0" destOrd="0" presId="urn:microsoft.com/office/officeart/2008/layout/VerticalAccentList"/>
    <dgm:cxn modelId="{7CAEC53A-EACA-480A-8D42-451C65C28D68}" type="presParOf" srcId="{79042BC4-F3C5-4B0B-A82E-5A9B0BDF99E3}" destId="{BA11ACBD-C53B-4AFF-B694-FF8904550651}" srcOrd="1" destOrd="0" presId="urn:microsoft.com/office/officeart/2008/layout/VerticalAccentList"/>
    <dgm:cxn modelId="{300489F1-94F9-409B-9023-2C2EF2B9E58B}" type="presParOf" srcId="{79042BC4-F3C5-4B0B-A82E-5A9B0BDF99E3}" destId="{85683848-FE8F-4E5A-8C33-B691B7BB4096}" srcOrd="2" destOrd="0" presId="urn:microsoft.com/office/officeart/2008/layout/VerticalAccentList"/>
    <dgm:cxn modelId="{07BE564E-E6EC-405B-AEF1-DD9C747EBB5B}" type="presParOf" srcId="{79042BC4-F3C5-4B0B-A82E-5A9B0BDF99E3}" destId="{9D415878-AA07-407B-A110-2AB69122F3EA}" srcOrd="3" destOrd="0" presId="urn:microsoft.com/office/officeart/2008/layout/VerticalAccentList"/>
    <dgm:cxn modelId="{D34D98AD-EAD6-4733-B67B-445940A18FF7}" type="presParOf" srcId="{79042BC4-F3C5-4B0B-A82E-5A9B0BDF99E3}" destId="{68CD29FC-DCDC-400A-ADAC-CD56BCC62519}" srcOrd="4" destOrd="0" presId="urn:microsoft.com/office/officeart/2008/layout/VerticalAccentList"/>
    <dgm:cxn modelId="{43D109EB-3EFB-4CC4-BC2E-69E4C1726683}" type="presParOf" srcId="{79042BC4-F3C5-4B0B-A82E-5A9B0BDF99E3}" destId="{E0DC30A0-E213-4A35-8F1F-2A757C46B43C}" srcOrd="5" destOrd="0" presId="urn:microsoft.com/office/officeart/2008/layout/VerticalAccentList"/>
    <dgm:cxn modelId="{A67B3275-594B-43A4-912B-FA0BE8C5E171}" type="presParOf" srcId="{79042BC4-F3C5-4B0B-A82E-5A9B0BDF99E3}" destId="{C4D48558-312A-472D-8F81-1CDA6CCE2F83}" srcOrd="6" destOrd="0" presId="urn:microsoft.com/office/officeart/2008/layout/VerticalAccentList"/>
    <dgm:cxn modelId="{2DA88675-DDD6-4DF7-9ABF-42360A12EB26}" type="presParOf" srcId="{79042BC4-F3C5-4B0B-A82E-5A9B0BDF99E3}" destId="{995E8FBB-4DF1-4661-947E-8CFF310A05E8}" srcOrd="7" destOrd="0" presId="urn:microsoft.com/office/officeart/2008/layout/VerticalAccentList"/>
    <dgm:cxn modelId="{F3BD7BD0-AEEE-4A75-A0FD-C1B04CE8CA8A}" type="presParOf" srcId="{46F32D6A-AC4A-47AB-889A-EA62AC8228EA}" destId="{BD2293BE-4023-4364-B2DB-6DB110CCFAEC}" srcOrd="2" destOrd="0" presId="urn:microsoft.com/office/officeart/2008/layout/VerticalAccentList"/>
    <dgm:cxn modelId="{6C4D12A7-D928-4529-8203-EB51FC04D0C1}" type="presParOf" srcId="{46F32D6A-AC4A-47AB-889A-EA62AC8228EA}" destId="{C4D21D32-54F6-4156-A822-8A8C39814BDD}" srcOrd="3" destOrd="0" presId="urn:microsoft.com/office/officeart/2008/layout/VerticalAccentList"/>
    <dgm:cxn modelId="{77089814-B21A-4513-AE43-EEC7BC6D4498}" type="presParOf" srcId="{C4D21D32-54F6-4156-A822-8A8C39814BDD}" destId="{D54D4B01-5D67-4C71-A617-A178B125A353}" srcOrd="0" destOrd="0" presId="urn:microsoft.com/office/officeart/2008/layout/VerticalAccentList"/>
    <dgm:cxn modelId="{21C6EA13-0913-44F4-86D6-F0B8E5EF48E7}" type="presParOf" srcId="{46F32D6A-AC4A-47AB-889A-EA62AC8228EA}" destId="{9D0D8209-0A64-4DF4-A13D-156F864C2E28}" srcOrd="4" destOrd="0" presId="urn:microsoft.com/office/officeart/2008/layout/VerticalAccentList"/>
    <dgm:cxn modelId="{0A856089-7F9D-40A8-A94F-704AAC8A32C6}" type="presParOf" srcId="{9D0D8209-0A64-4DF4-A13D-156F864C2E28}" destId="{BCC3769F-4C09-4030-962F-1EB796555627}" srcOrd="0" destOrd="0" presId="urn:microsoft.com/office/officeart/2008/layout/VerticalAccentList"/>
    <dgm:cxn modelId="{4FD4CF3C-A3BE-41DA-955D-285C9A0229A4}" type="presParOf" srcId="{9D0D8209-0A64-4DF4-A13D-156F864C2E28}" destId="{AE2C78E2-AED4-425E-82AE-B35F0984BF18}" srcOrd="1" destOrd="0" presId="urn:microsoft.com/office/officeart/2008/layout/VerticalAccentList"/>
    <dgm:cxn modelId="{5EDD5291-7F18-45F3-8AFA-0DEF0B8889F9}" type="presParOf" srcId="{9D0D8209-0A64-4DF4-A13D-156F864C2E28}" destId="{6DFE4BFA-9095-4021-825F-11B1D392B5DC}" srcOrd="2" destOrd="0" presId="urn:microsoft.com/office/officeart/2008/layout/VerticalAccentList"/>
    <dgm:cxn modelId="{66D89476-59F3-4D01-9BCA-74B420D8265E}" type="presParOf" srcId="{9D0D8209-0A64-4DF4-A13D-156F864C2E28}" destId="{15F12359-F223-42B4-8479-25AF225F3F66}" srcOrd="3" destOrd="0" presId="urn:microsoft.com/office/officeart/2008/layout/VerticalAccentList"/>
    <dgm:cxn modelId="{077DCF0C-6E78-4CF1-82D1-E2ABD9271D33}" type="presParOf" srcId="{9D0D8209-0A64-4DF4-A13D-156F864C2E28}" destId="{E85C3060-50FF-41D0-BF47-FC4751CB849E}" srcOrd="4" destOrd="0" presId="urn:microsoft.com/office/officeart/2008/layout/VerticalAccentList"/>
    <dgm:cxn modelId="{03963C94-82B1-4DC9-8FAC-2B3AD19F02DB}" type="presParOf" srcId="{9D0D8209-0A64-4DF4-A13D-156F864C2E28}" destId="{7340CE04-9293-4694-BD2E-199781CF123E}" srcOrd="5" destOrd="0" presId="urn:microsoft.com/office/officeart/2008/layout/VerticalAccentList"/>
    <dgm:cxn modelId="{F8433BEF-9B08-4EDE-BA43-C03F94D1AA8B}" type="presParOf" srcId="{9D0D8209-0A64-4DF4-A13D-156F864C2E28}" destId="{326246DC-528B-4402-81A8-003BEFAEC52B}" srcOrd="6" destOrd="0" presId="urn:microsoft.com/office/officeart/2008/layout/VerticalAccentList"/>
    <dgm:cxn modelId="{EE9C933F-0DBA-4DA5-95D9-209A844AF20E}" type="presParOf" srcId="{9D0D8209-0A64-4DF4-A13D-156F864C2E28}" destId="{0899A192-A7EE-4AE8-9DE8-618C16F1E270}" srcOrd="7" destOrd="0" presId="urn:microsoft.com/office/officeart/2008/layout/VerticalAccentList"/>
    <dgm:cxn modelId="{13A0B2FF-0458-4C6C-A7F5-9EB8520FCF78}" type="presParOf" srcId="{46F32D6A-AC4A-47AB-889A-EA62AC8228EA}" destId="{AD9A6ED4-4831-4C0C-9DD9-772DD77191DC}" srcOrd="5" destOrd="0" presId="urn:microsoft.com/office/officeart/2008/layout/VerticalAccentList"/>
    <dgm:cxn modelId="{E4DD9625-BF62-4AB8-A882-2306540170D1}" type="presParOf" srcId="{46F32D6A-AC4A-47AB-889A-EA62AC8228EA}" destId="{DBC1BE4C-11BF-4AED-9465-2BD67262F8A7}" srcOrd="6" destOrd="0" presId="urn:microsoft.com/office/officeart/2008/layout/VerticalAccentList"/>
    <dgm:cxn modelId="{3236238B-6070-40AB-A844-2F5F2A6E0F63}" type="presParOf" srcId="{DBC1BE4C-11BF-4AED-9465-2BD67262F8A7}" destId="{FB79DE66-92F0-47A1-B47E-9A343B2ECD3D}" srcOrd="0" destOrd="0" presId="urn:microsoft.com/office/officeart/2008/layout/VerticalAccentList"/>
    <dgm:cxn modelId="{E7403E91-F9EB-4735-84F2-28124C55D9B8}" type="presParOf" srcId="{46F32D6A-AC4A-47AB-889A-EA62AC8228EA}" destId="{460346FD-EEB1-44D7-B6A9-0BAE08DA3232}" srcOrd="7" destOrd="0" presId="urn:microsoft.com/office/officeart/2008/layout/VerticalAccentList"/>
    <dgm:cxn modelId="{CE31786A-C801-4B65-9D4C-A4B64FF982A5}" type="presParOf" srcId="{460346FD-EEB1-44D7-B6A9-0BAE08DA3232}" destId="{5ECE41E0-D973-4448-B077-FB36FAC4CAD7}" srcOrd="0" destOrd="0" presId="urn:microsoft.com/office/officeart/2008/layout/VerticalAccentList"/>
    <dgm:cxn modelId="{5CF74381-E68E-4723-8D1F-4F203ACB28F6}" type="presParOf" srcId="{460346FD-EEB1-44D7-B6A9-0BAE08DA3232}" destId="{051B361B-C94B-450B-B55D-CC7B88AAA3DB}" srcOrd="1" destOrd="0" presId="urn:microsoft.com/office/officeart/2008/layout/VerticalAccentList"/>
    <dgm:cxn modelId="{DEDE687C-C84B-486E-98A2-02E47AED501B}" type="presParOf" srcId="{460346FD-EEB1-44D7-B6A9-0BAE08DA3232}" destId="{3EC58A6F-C6B1-49B2-B4B2-0D8FBEF2F712}" srcOrd="2" destOrd="0" presId="urn:microsoft.com/office/officeart/2008/layout/VerticalAccentList"/>
    <dgm:cxn modelId="{F82CA32B-DF22-429A-BC6A-CE48A3A6248C}" type="presParOf" srcId="{460346FD-EEB1-44D7-B6A9-0BAE08DA3232}" destId="{3796868F-5E8A-424B-9384-CD34F89A3A72}" srcOrd="3" destOrd="0" presId="urn:microsoft.com/office/officeart/2008/layout/VerticalAccentList"/>
    <dgm:cxn modelId="{DF8EB07C-DA6B-4092-B680-279C4CEB0FBC}" type="presParOf" srcId="{460346FD-EEB1-44D7-B6A9-0BAE08DA3232}" destId="{B50F47D7-9BC4-47A7-B92B-08D713B949D0}" srcOrd="4" destOrd="0" presId="urn:microsoft.com/office/officeart/2008/layout/VerticalAccentList"/>
    <dgm:cxn modelId="{CD3A2D3E-24EC-4709-A1F9-EBE63B63E764}" type="presParOf" srcId="{460346FD-EEB1-44D7-B6A9-0BAE08DA3232}" destId="{8A5E8D13-1BD2-48E9-9B3F-88F79D69D84C}" srcOrd="5" destOrd="0" presId="urn:microsoft.com/office/officeart/2008/layout/VerticalAccentList"/>
    <dgm:cxn modelId="{10D5F844-4C8B-40A3-9549-E41B087FE8C1}" type="presParOf" srcId="{460346FD-EEB1-44D7-B6A9-0BAE08DA3232}" destId="{061F0229-6FB5-4C7B-9F0B-5A55365D79D8}" srcOrd="6" destOrd="0" presId="urn:microsoft.com/office/officeart/2008/layout/VerticalAccentList"/>
    <dgm:cxn modelId="{837F2596-9735-4C0B-8D4D-8D9894524BEC}" type="presParOf" srcId="{460346FD-EEB1-44D7-B6A9-0BAE08DA3232}" destId="{EB3749B7-DCCD-4641-AB9A-357FEF43596C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99461797-BA99-4AAC-9482-1555ED5AB4B1}" type="doc">
      <dgm:prSet loTypeId="urn:microsoft.com/office/officeart/2005/8/layout/equation2" loCatId="relationship" qsTypeId="urn:microsoft.com/office/officeart/2005/8/quickstyle/simple1" qsCatId="simple" csTypeId="urn:microsoft.com/office/officeart/2005/8/colors/accent1_2" csCatId="accent1" phldr="1"/>
      <dgm:spPr/>
    </dgm:pt>
    <dgm:pt modelId="{495600C4-A7E3-4189-AFED-A799D50D2755}" type="pres">
      <dgm:prSet presAssocID="{99461797-BA99-4AAC-9482-1555ED5AB4B1}" presName="Name0" presStyleCnt="0">
        <dgm:presLayoutVars>
          <dgm:dir/>
          <dgm:resizeHandles val="exact"/>
        </dgm:presLayoutVars>
      </dgm:prSet>
      <dgm:spPr/>
    </dgm:pt>
  </dgm:ptLst>
  <dgm:cxnLst>
    <dgm:cxn modelId="{BCB8777B-3B6D-4934-B0DE-AF685460A831}" type="presOf" srcId="{99461797-BA99-4AAC-9482-1555ED5AB4B1}" destId="{495600C4-A7E3-4189-AFED-A799D50D2755}" srcOrd="0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184C4D-5792-42BE-9922-C705CDEC3C95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5E7D11EE-3198-4A1A-B334-F967D7E03573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ru-RU" sz="1600" b="1" i="0" u="none" strike="noStrike" spc="0" baseline="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Гражданин – участник бюджетного процесса</a:t>
          </a:r>
          <a:endParaRPr lang="ru-RU" sz="16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2A2227F-EA8F-4F24-84DD-9D3E63E466C6}" type="parTrans" cxnId="{4194F7BB-5073-4BEB-AD75-06F2305AC696}">
      <dgm:prSet/>
      <dgm:spPr/>
      <dgm:t>
        <a:bodyPr/>
        <a:lstStyle/>
        <a:p>
          <a:endParaRPr lang="ru-RU"/>
        </a:p>
      </dgm:t>
    </dgm:pt>
    <dgm:pt modelId="{225DAF32-784D-4038-AE07-2FCA943558F3}" type="sibTrans" cxnId="{4194F7BB-5073-4BEB-AD75-06F2305AC696}">
      <dgm:prSet/>
      <dgm:spPr/>
      <dgm:t>
        <a:bodyPr/>
        <a:lstStyle/>
        <a:p>
          <a:endParaRPr lang="ru-RU"/>
        </a:p>
      </dgm:t>
    </dgm:pt>
    <dgm:pt modelId="{8433EE10-0ECD-4BCE-9FB7-6B4EB45D7763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ru-RU" sz="1600" b="1" i="0" u="none" strike="noStrike" spc="0" baseline="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Гражданин – потребитель общественных благ</a:t>
          </a:r>
          <a:endParaRPr lang="ru-RU" sz="16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9765331-695D-4B93-8C45-685E22086BC4}" type="parTrans" cxnId="{D291C127-F6CE-424C-BC6D-31948907E6C4}">
      <dgm:prSet/>
      <dgm:spPr/>
      <dgm:t>
        <a:bodyPr/>
        <a:lstStyle/>
        <a:p>
          <a:endParaRPr lang="ru-RU"/>
        </a:p>
      </dgm:t>
    </dgm:pt>
    <dgm:pt modelId="{A52A7756-332D-4D37-9604-3C9D6F636A25}" type="sibTrans" cxnId="{D291C127-F6CE-424C-BC6D-31948907E6C4}">
      <dgm:prSet/>
      <dgm:spPr/>
      <dgm:t>
        <a:bodyPr/>
        <a:lstStyle/>
        <a:p>
          <a:endParaRPr lang="ru-RU"/>
        </a:p>
      </dgm:t>
    </dgm:pt>
    <dgm:pt modelId="{69B57BC8-1159-4C60-B458-87681B9467C9}">
      <dgm:prSet custT="1"/>
      <dgm:spPr/>
      <dgm:t>
        <a:bodyPr anchor="ctr"/>
        <a:lstStyle/>
        <a:p>
          <a:pPr marL="0" algn="ctr">
            <a:lnSpc>
              <a:spcPct val="100000"/>
            </a:lnSpc>
            <a:spcAft>
              <a:spcPts val="0"/>
            </a:spcAft>
            <a:buNone/>
          </a:pPr>
          <a:r>
            <a:rPr lang="ru-RU" sz="1800" b="1" i="0" u="none" strike="noStrike" spc="0" baseline="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Налоги являются частью доходов местного бюджета</a:t>
          </a:r>
          <a:endParaRPr lang="ru-RU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4760CF8-0C50-4DFE-8B0B-EDAF6D027A53}" type="parTrans" cxnId="{D4BBA1D0-B934-4262-BCF5-2583300F79B3}">
      <dgm:prSet/>
      <dgm:spPr/>
      <dgm:t>
        <a:bodyPr/>
        <a:lstStyle/>
        <a:p>
          <a:endParaRPr lang="ru-RU"/>
        </a:p>
      </dgm:t>
    </dgm:pt>
    <dgm:pt modelId="{9C814AC0-3D2F-45CA-80FD-8A70A023E085}" type="sibTrans" cxnId="{D4BBA1D0-B934-4262-BCF5-2583300F79B3}">
      <dgm:prSet/>
      <dgm:spPr/>
      <dgm:t>
        <a:bodyPr/>
        <a:lstStyle/>
        <a:p>
          <a:endParaRPr lang="ru-RU"/>
        </a:p>
      </dgm:t>
    </dgm:pt>
    <dgm:pt modelId="{CA3B3D3F-E83A-499E-9AC5-EA0D850616D6}">
      <dgm:prSet custT="1"/>
      <dgm:spPr/>
      <dgm:t>
        <a:bodyPr/>
        <a:lstStyle/>
        <a:p>
          <a:pPr marL="0" algn="ctr">
            <a:lnSpc>
              <a:spcPct val="100000"/>
            </a:lnSpc>
            <a:spcAft>
              <a:spcPts val="0"/>
            </a:spcAft>
            <a:buNone/>
          </a:pPr>
          <a:r>
            <a:rPr lang="ru-RU" sz="1800" b="1" i="0" u="none" strike="noStrike" spc="0" baseline="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Участник публичных слушаний по проекту бюджета и по исполнению бюджета</a:t>
          </a:r>
          <a:endParaRPr lang="ru-RU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04FB6B6-ED4B-4454-BC73-0665EA40B5C9}" type="parTrans" cxnId="{9A60780F-72EE-475A-A0E7-7BBEEBF6285F}">
      <dgm:prSet/>
      <dgm:spPr/>
      <dgm:t>
        <a:bodyPr/>
        <a:lstStyle/>
        <a:p>
          <a:endParaRPr lang="ru-RU"/>
        </a:p>
      </dgm:t>
    </dgm:pt>
    <dgm:pt modelId="{102A2864-08D2-47FD-872F-B4E908D130FE}" type="sibTrans" cxnId="{9A60780F-72EE-475A-A0E7-7BBEEBF6285F}">
      <dgm:prSet/>
      <dgm:spPr/>
      <dgm:t>
        <a:bodyPr/>
        <a:lstStyle/>
        <a:p>
          <a:endParaRPr lang="ru-RU"/>
        </a:p>
      </dgm:t>
    </dgm:pt>
    <dgm:pt modelId="{E8FD854E-FAE9-4AD9-89F6-D838D386B6A7}">
      <dgm:prSet custT="1"/>
      <dgm:spPr/>
      <dgm:t>
        <a:bodyPr/>
        <a:lstStyle/>
        <a:p>
          <a:pPr marL="0" indent="0" algn="ctr">
            <a:lnSpc>
              <a:spcPct val="100000"/>
            </a:lnSpc>
            <a:spcAft>
              <a:spcPts val="0"/>
            </a:spcAft>
            <a:buNone/>
          </a:pPr>
          <a:r>
            <a:rPr lang="ru-RU" sz="1800" b="1" i="0" u="none" strike="noStrike" spc="0" baseline="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Получатель</a:t>
          </a:r>
          <a:r>
            <a:rPr 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ru-RU" sz="1800" b="1" i="0" u="none" strike="noStrike" spc="0" baseline="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социальных гарантий и муниципальных услуг</a:t>
          </a:r>
          <a:endParaRPr lang="ru-RU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BDFBD7E-AC31-475D-9C68-2C84A11E88E9}" type="parTrans" cxnId="{C91A4A83-5104-4566-A738-1241145C1C9B}">
      <dgm:prSet/>
      <dgm:spPr/>
      <dgm:t>
        <a:bodyPr/>
        <a:lstStyle/>
        <a:p>
          <a:endParaRPr lang="ru-RU"/>
        </a:p>
      </dgm:t>
    </dgm:pt>
    <dgm:pt modelId="{94474393-B725-45DC-B928-944EE84F9D9E}" type="sibTrans" cxnId="{C91A4A83-5104-4566-A738-1241145C1C9B}">
      <dgm:prSet/>
      <dgm:spPr/>
      <dgm:t>
        <a:bodyPr/>
        <a:lstStyle/>
        <a:p>
          <a:endParaRPr lang="ru-RU"/>
        </a:p>
      </dgm:t>
    </dgm:pt>
    <dgm:pt modelId="{AE273A3D-F076-4759-82EA-12DD495CFE56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ctr" defTabSz="0">
            <a:lnSpc>
              <a:spcPct val="100000"/>
            </a:lnSpc>
            <a:spcAft>
              <a:spcPts val="0"/>
            </a:spcAft>
          </a:pPr>
          <a:r>
            <a:rPr lang="ru-RU" sz="1600" b="1" i="0" u="none" strike="noStrike" spc="0" baseline="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Гражданин – </a:t>
          </a:r>
          <a:r>
            <a: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ru-RU" sz="1600" b="1" i="0" u="none" strike="noStrike" spc="0" baseline="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налогоплательщик</a:t>
          </a:r>
        </a:p>
      </dgm:t>
    </dgm:pt>
    <dgm:pt modelId="{F950C5C5-3A84-406E-8CAF-5118B15093FE}" type="sibTrans" cxnId="{EC86F274-340A-4157-AE2B-CD24C8282D2A}">
      <dgm:prSet/>
      <dgm:spPr/>
      <dgm:t>
        <a:bodyPr/>
        <a:lstStyle/>
        <a:p>
          <a:endParaRPr lang="ru-RU"/>
        </a:p>
      </dgm:t>
    </dgm:pt>
    <dgm:pt modelId="{083920AA-B78C-4880-B571-D2FB8E4FDB60}" type="parTrans" cxnId="{EC86F274-340A-4157-AE2B-CD24C8282D2A}">
      <dgm:prSet/>
      <dgm:spPr/>
      <dgm:t>
        <a:bodyPr/>
        <a:lstStyle/>
        <a:p>
          <a:endParaRPr lang="ru-RU"/>
        </a:p>
      </dgm:t>
    </dgm:pt>
    <dgm:pt modelId="{2762E078-0EE8-4BF6-BE89-ABCD1B04853B}" type="pres">
      <dgm:prSet presAssocID="{5F184C4D-5792-42BE-9922-C705CDEC3C95}" presName="diagram" presStyleCnt="0">
        <dgm:presLayoutVars>
          <dgm:dir/>
          <dgm:animLvl val="lvl"/>
          <dgm:resizeHandles val="exact"/>
        </dgm:presLayoutVars>
      </dgm:prSet>
      <dgm:spPr/>
    </dgm:pt>
    <dgm:pt modelId="{9BB51627-6069-4128-AAF2-841F649442AF}" type="pres">
      <dgm:prSet presAssocID="{AE273A3D-F076-4759-82EA-12DD495CFE56}" presName="compNode" presStyleCnt="0"/>
      <dgm:spPr/>
    </dgm:pt>
    <dgm:pt modelId="{C31A993D-5BCD-4A7F-AD7B-D337CC6E9D45}" type="pres">
      <dgm:prSet presAssocID="{AE273A3D-F076-4759-82EA-12DD495CFE56}" presName="childRect" presStyleLbl="bgAcc1" presStyleIdx="0" presStyleCnt="3" custScaleX="128823" custScaleY="98077" custLinFactNeighborX="1775" custLinFactNeighborY="-71239">
        <dgm:presLayoutVars>
          <dgm:bulletEnabled val="1"/>
        </dgm:presLayoutVars>
      </dgm:prSet>
      <dgm:spPr>
        <a:prstGeom prst="roundRect">
          <a:avLst/>
        </a:prstGeom>
      </dgm:spPr>
    </dgm:pt>
    <dgm:pt modelId="{8E102B9A-C9A2-4466-B37F-6CE8059D1918}" type="pres">
      <dgm:prSet presAssocID="{AE273A3D-F076-4759-82EA-12DD495CFE56}" presName="parentText" presStyleLbl="node1" presStyleIdx="0" presStyleCnt="0">
        <dgm:presLayoutVars>
          <dgm:chMax val="0"/>
          <dgm:bulletEnabled val="1"/>
        </dgm:presLayoutVars>
      </dgm:prSet>
      <dgm:spPr>
        <a:prstGeom prst="roundRect">
          <a:avLst/>
        </a:prstGeom>
      </dgm:spPr>
    </dgm:pt>
    <dgm:pt modelId="{05EDCF80-B976-42A2-9A9A-7B7371DA9439}" type="pres">
      <dgm:prSet presAssocID="{AE273A3D-F076-4759-82EA-12DD495CFE56}" presName="parentRect" presStyleLbl="alignNode1" presStyleIdx="0" presStyleCnt="3" custScaleX="132325" custScaleY="162667" custLinFactY="-10869" custLinFactNeighborX="2352" custLinFactNeighborY="-100000"/>
      <dgm:spPr>
        <a:prstGeom prst="roundRect">
          <a:avLst/>
        </a:prstGeom>
      </dgm:spPr>
    </dgm:pt>
    <dgm:pt modelId="{CD22BF5A-9C8D-4A50-9156-8EA9D13881E5}" type="pres">
      <dgm:prSet presAssocID="{AE273A3D-F076-4759-82EA-12DD495CFE56}" presName="adorn" presStyleLbl="fgAccFollowNode1" presStyleIdx="0" presStyleCnt="3" custScaleX="183030" custScaleY="194494" custLinFactNeighborX="13136" custLinFactNeighborY="-59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76200">
          <a:solidFill>
            <a:schemeClr val="accent1">
              <a:lumMod val="50000"/>
              <a:alpha val="90000"/>
            </a:schemeClr>
          </a:solidFill>
        </a:ln>
      </dgm:spPr>
    </dgm:pt>
    <dgm:pt modelId="{EBB0A0BA-7543-4A3A-A9F6-A8DD70C52D65}" type="pres">
      <dgm:prSet presAssocID="{F950C5C5-3A84-406E-8CAF-5118B15093FE}" presName="sibTrans" presStyleLbl="sibTrans2D1" presStyleIdx="0" presStyleCnt="0"/>
      <dgm:spPr/>
    </dgm:pt>
    <dgm:pt modelId="{C0B147DF-4ABA-4BC0-B1F4-55568EB842D1}" type="pres">
      <dgm:prSet presAssocID="{5E7D11EE-3198-4A1A-B334-F967D7E03573}" presName="compNode" presStyleCnt="0"/>
      <dgm:spPr/>
    </dgm:pt>
    <dgm:pt modelId="{2B8B0559-7BDF-44A7-AC9F-0637EA87E6CB}" type="pres">
      <dgm:prSet presAssocID="{5E7D11EE-3198-4A1A-B334-F967D7E03573}" presName="childRect" presStyleLbl="bgAcc1" presStyleIdx="1" presStyleCnt="3" custScaleY="106615" custLinFactNeighborX="-1123" custLinFactNeighborY="-66778">
        <dgm:presLayoutVars>
          <dgm:bulletEnabled val="1"/>
        </dgm:presLayoutVars>
      </dgm:prSet>
      <dgm:spPr>
        <a:prstGeom prst="roundRect">
          <a:avLst/>
        </a:prstGeom>
      </dgm:spPr>
    </dgm:pt>
    <dgm:pt modelId="{97B0A6C5-712F-4882-89DC-25B8E9DCBF98}" type="pres">
      <dgm:prSet presAssocID="{5E7D11EE-3198-4A1A-B334-F967D7E03573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0664F4DB-D25A-4A92-90AB-6F13B4A73F82}" type="pres">
      <dgm:prSet presAssocID="{5E7D11EE-3198-4A1A-B334-F967D7E03573}" presName="parentRect" presStyleLbl="alignNode1" presStyleIdx="1" presStyleCnt="3" custScaleY="169118" custLinFactY="-13685" custLinFactNeighborX="-390" custLinFactNeighborY="-100000"/>
      <dgm:spPr>
        <a:prstGeom prst="flowChartAlternateProcess">
          <a:avLst/>
        </a:prstGeom>
      </dgm:spPr>
    </dgm:pt>
    <dgm:pt modelId="{4F4D303F-5237-495D-9182-70D820D1102E}" type="pres">
      <dgm:prSet presAssocID="{5E7D11EE-3198-4A1A-B334-F967D7E03573}" presName="adorn" presStyleLbl="fgAccFollowNode1" presStyleIdx="1" presStyleCnt="3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</dgm:spPr>
    </dgm:pt>
    <dgm:pt modelId="{89F9FA7C-96E4-4773-BC39-0CCB1C28F075}" type="pres">
      <dgm:prSet presAssocID="{225DAF32-784D-4038-AE07-2FCA943558F3}" presName="sibTrans" presStyleLbl="sibTrans2D1" presStyleIdx="0" presStyleCnt="0"/>
      <dgm:spPr/>
    </dgm:pt>
    <dgm:pt modelId="{463C8611-9D96-482D-813D-7617A69C594B}" type="pres">
      <dgm:prSet presAssocID="{8433EE10-0ECD-4BCE-9FB7-6B4EB45D7763}" presName="compNode" presStyleCnt="0"/>
      <dgm:spPr/>
    </dgm:pt>
    <dgm:pt modelId="{3BDF4DD7-BD9F-4C34-8FDC-AB5C83A8D3CD}" type="pres">
      <dgm:prSet presAssocID="{8433EE10-0ECD-4BCE-9FB7-6B4EB45D7763}" presName="childRect" presStyleLbl="bgAcc1" presStyleIdx="2" presStyleCnt="3" custScaleX="107614" custLinFactNeighborX="592" custLinFactNeighborY="-64197">
        <dgm:presLayoutVars>
          <dgm:bulletEnabled val="1"/>
        </dgm:presLayoutVars>
      </dgm:prSet>
      <dgm:spPr>
        <a:prstGeom prst="roundRect">
          <a:avLst/>
        </a:prstGeom>
      </dgm:spPr>
    </dgm:pt>
    <dgm:pt modelId="{69198465-35D8-4079-BF92-5496A2B46390}" type="pres">
      <dgm:prSet presAssocID="{8433EE10-0ECD-4BCE-9FB7-6B4EB45D7763}" presName="parentText" presStyleLbl="node1" presStyleIdx="0" presStyleCnt="0">
        <dgm:presLayoutVars>
          <dgm:chMax val="0"/>
          <dgm:bulletEnabled val="1"/>
        </dgm:presLayoutVars>
      </dgm:prSet>
      <dgm:spPr>
        <a:prstGeom prst="roundRect">
          <a:avLst/>
        </a:prstGeom>
      </dgm:spPr>
    </dgm:pt>
    <dgm:pt modelId="{C86061F7-F985-4111-95C9-CF6013DB42E4}" type="pres">
      <dgm:prSet presAssocID="{8433EE10-0ECD-4BCE-9FB7-6B4EB45D7763}" presName="parentRect" presStyleLbl="alignNode1" presStyleIdx="2" presStyleCnt="3" custScaleX="106771" custScaleY="156948" custLinFactY="-11414" custLinFactNeighborX="647" custLinFactNeighborY="-100000"/>
      <dgm:spPr>
        <a:prstGeom prst="roundRect">
          <a:avLst/>
        </a:prstGeom>
      </dgm:spPr>
    </dgm:pt>
    <dgm:pt modelId="{6F8EB16E-15C9-4C90-A6C0-5B2D14161EEF}" type="pres">
      <dgm:prSet presAssocID="{8433EE10-0ECD-4BCE-9FB7-6B4EB45D7763}" presName="adorn" presStyleLbl="fgAccFollowNode1" presStyleIdx="2" presStyleCnt="3" custScaleX="190182" custScaleY="190618" custLinFactNeighborX="-347" custLinFactNeighborY="-24950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57150">
          <a:solidFill>
            <a:schemeClr val="accent1">
              <a:lumMod val="75000"/>
              <a:alpha val="90000"/>
            </a:schemeClr>
          </a:solidFill>
        </a:ln>
      </dgm:spPr>
    </dgm:pt>
  </dgm:ptLst>
  <dgm:cxnLst>
    <dgm:cxn modelId="{9A60780F-72EE-475A-A0E7-7BBEEBF6285F}" srcId="{5E7D11EE-3198-4A1A-B334-F967D7E03573}" destId="{CA3B3D3F-E83A-499E-9AC5-EA0D850616D6}" srcOrd="0" destOrd="0" parTransId="{404FB6B6-ED4B-4454-BC73-0665EA40B5C9}" sibTransId="{102A2864-08D2-47FD-872F-B4E908D130FE}"/>
    <dgm:cxn modelId="{D291C127-F6CE-424C-BC6D-31948907E6C4}" srcId="{5F184C4D-5792-42BE-9922-C705CDEC3C95}" destId="{8433EE10-0ECD-4BCE-9FB7-6B4EB45D7763}" srcOrd="2" destOrd="0" parTransId="{59765331-695D-4B93-8C45-685E22086BC4}" sibTransId="{A52A7756-332D-4D37-9604-3C9D6F636A25}"/>
    <dgm:cxn modelId="{50DCB93A-BC5B-4FAE-8D91-C46783D9C5BA}" type="presOf" srcId="{8433EE10-0ECD-4BCE-9FB7-6B4EB45D7763}" destId="{69198465-35D8-4079-BF92-5496A2B46390}" srcOrd="0" destOrd="0" presId="urn:microsoft.com/office/officeart/2005/8/layout/bList2"/>
    <dgm:cxn modelId="{A3995062-9640-4A0F-80ED-132E1F8FE0D0}" type="presOf" srcId="{5E7D11EE-3198-4A1A-B334-F967D7E03573}" destId="{0664F4DB-D25A-4A92-90AB-6F13B4A73F82}" srcOrd="1" destOrd="0" presId="urn:microsoft.com/office/officeart/2005/8/layout/bList2"/>
    <dgm:cxn modelId="{40CB6073-DDFA-47D4-99A9-730F3601FE54}" type="presOf" srcId="{5E7D11EE-3198-4A1A-B334-F967D7E03573}" destId="{97B0A6C5-712F-4882-89DC-25B8E9DCBF98}" srcOrd="0" destOrd="0" presId="urn:microsoft.com/office/officeart/2005/8/layout/bList2"/>
    <dgm:cxn modelId="{EC86F274-340A-4157-AE2B-CD24C8282D2A}" srcId="{5F184C4D-5792-42BE-9922-C705CDEC3C95}" destId="{AE273A3D-F076-4759-82EA-12DD495CFE56}" srcOrd="0" destOrd="0" parTransId="{083920AA-B78C-4880-B571-D2FB8E4FDB60}" sibTransId="{F950C5C5-3A84-406E-8CAF-5118B15093FE}"/>
    <dgm:cxn modelId="{C91A4A83-5104-4566-A738-1241145C1C9B}" srcId="{8433EE10-0ECD-4BCE-9FB7-6B4EB45D7763}" destId="{E8FD854E-FAE9-4AD9-89F6-D838D386B6A7}" srcOrd="0" destOrd="0" parTransId="{0BDFBD7E-AC31-475D-9C68-2C84A11E88E9}" sibTransId="{94474393-B725-45DC-B928-944EE84F9D9E}"/>
    <dgm:cxn modelId="{D33A209D-8444-4EB6-85D5-0F9EEBBDE3A4}" type="presOf" srcId="{69B57BC8-1159-4C60-B458-87681B9467C9}" destId="{C31A993D-5BCD-4A7F-AD7B-D337CC6E9D45}" srcOrd="0" destOrd="0" presId="urn:microsoft.com/office/officeart/2005/8/layout/bList2"/>
    <dgm:cxn modelId="{92B3A59D-56DF-4016-8788-F6D9A088D4BA}" type="presOf" srcId="{8433EE10-0ECD-4BCE-9FB7-6B4EB45D7763}" destId="{C86061F7-F985-4111-95C9-CF6013DB42E4}" srcOrd="1" destOrd="0" presId="urn:microsoft.com/office/officeart/2005/8/layout/bList2"/>
    <dgm:cxn modelId="{482B9AA9-351A-4FEE-AC2B-63EFD11061ED}" type="presOf" srcId="{AE273A3D-F076-4759-82EA-12DD495CFE56}" destId="{05EDCF80-B976-42A2-9A9A-7B7371DA9439}" srcOrd="1" destOrd="0" presId="urn:microsoft.com/office/officeart/2005/8/layout/bList2"/>
    <dgm:cxn modelId="{8120B1B8-63A8-49A3-BCB1-69AA6FBCC3BD}" type="presOf" srcId="{AE273A3D-F076-4759-82EA-12DD495CFE56}" destId="{8E102B9A-C9A2-4466-B37F-6CE8059D1918}" srcOrd="0" destOrd="0" presId="urn:microsoft.com/office/officeart/2005/8/layout/bList2"/>
    <dgm:cxn modelId="{4194F7BB-5073-4BEB-AD75-06F2305AC696}" srcId="{5F184C4D-5792-42BE-9922-C705CDEC3C95}" destId="{5E7D11EE-3198-4A1A-B334-F967D7E03573}" srcOrd="1" destOrd="0" parTransId="{E2A2227F-EA8F-4F24-84DD-9D3E63E466C6}" sibTransId="{225DAF32-784D-4038-AE07-2FCA943558F3}"/>
    <dgm:cxn modelId="{B3C53FBD-70E9-4B9A-B265-93A037F1CA26}" type="presOf" srcId="{5F184C4D-5792-42BE-9922-C705CDEC3C95}" destId="{2762E078-0EE8-4BF6-BE89-ABCD1B04853B}" srcOrd="0" destOrd="0" presId="urn:microsoft.com/office/officeart/2005/8/layout/bList2"/>
    <dgm:cxn modelId="{6C98C3BD-9B28-4734-9DE5-C89A4D2349B0}" type="presOf" srcId="{CA3B3D3F-E83A-499E-9AC5-EA0D850616D6}" destId="{2B8B0559-7BDF-44A7-AC9F-0637EA87E6CB}" srcOrd="0" destOrd="0" presId="urn:microsoft.com/office/officeart/2005/8/layout/bList2"/>
    <dgm:cxn modelId="{FC12F4C1-BAFA-4016-81C2-97A8BFA16166}" type="presOf" srcId="{F950C5C5-3A84-406E-8CAF-5118B15093FE}" destId="{EBB0A0BA-7543-4A3A-A9F6-A8DD70C52D65}" srcOrd="0" destOrd="0" presId="urn:microsoft.com/office/officeart/2005/8/layout/bList2"/>
    <dgm:cxn modelId="{D4BBA1D0-B934-4262-BCF5-2583300F79B3}" srcId="{AE273A3D-F076-4759-82EA-12DD495CFE56}" destId="{69B57BC8-1159-4C60-B458-87681B9467C9}" srcOrd="0" destOrd="0" parTransId="{F4760CF8-0C50-4DFE-8B0B-EDAF6D027A53}" sibTransId="{9C814AC0-3D2F-45CA-80FD-8A70A023E085}"/>
    <dgm:cxn modelId="{ECD005DC-42F0-4EB7-9DA3-E460FFA68604}" type="presOf" srcId="{E8FD854E-FAE9-4AD9-89F6-D838D386B6A7}" destId="{3BDF4DD7-BD9F-4C34-8FDC-AB5C83A8D3CD}" srcOrd="0" destOrd="0" presId="urn:microsoft.com/office/officeart/2005/8/layout/bList2"/>
    <dgm:cxn modelId="{7DB7E9F0-D97C-4F30-B536-34BAEC2E73BA}" type="presOf" srcId="{225DAF32-784D-4038-AE07-2FCA943558F3}" destId="{89F9FA7C-96E4-4773-BC39-0CCB1C28F075}" srcOrd="0" destOrd="0" presId="urn:microsoft.com/office/officeart/2005/8/layout/bList2"/>
    <dgm:cxn modelId="{2FFB6769-5949-4F4D-B5E1-5B20520DF126}" type="presParOf" srcId="{2762E078-0EE8-4BF6-BE89-ABCD1B04853B}" destId="{9BB51627-6069-4128-AAF2-841F649442AF}" srcOrd="0" destOrd="0" presId="urn:microsoft.com/office/officeart/2005/8/layout/bList2"/>
    <dgm:cxn modelId="{D3E67A36-A865-4877-9E1E-028D6DAC9CDE}" type="presParOf" srcId="{9BB51627-6069-4128-AAF2-841F649442AF}" destId="{C31A993D-5BCD-4A7F-AD7B-D337CC6E9D45}" srcOrd="0" destOrd="0" presId="urn:microsoft.com/office/officeart/2005/8/layout/bList2"/>
    <dgm:cxn modelId="{2A05ADFA-EC9E-4840-B143-15681565C5EE}" type="presParOf" srcId="{9BB51627-6069-4128-AAF2-841F649442AF}" destId="{8E102B9A-C9A2-4466-B37F-6CE8059D1918}" srcOrd="1" destOrd="0" presId="urn:microsoft.com/office/officeart/2005/8/layout/bList2"/>
    <dgm:cxn modelId="{2ADC7C6B-124C-4B90-8F14-382547BA62C3}" type="presParOf" srcId="{9BB51627-6069-4128-AAF2-841F649442AF}" destId="{05EDCF80-B976-42A2-9A9A-7B7371DA9439}" srcOrd="2" destOrd="0" presId="urn:microsoft.com/office/officeart/2005/8/layout/bList2"/>
    <dgm:cxn modelId="{25720851-905D-47FE-BEF5-A793D5EA25F9}" type="presParOf" srcId="{9BB51627-6069-4128-AAF2-841F649442AF}" destId="{CD22BF5A-9C8D-4A50-9156-8EA9D13881E5}" srcOrd="3" destOrd="0" presId="urn:microsoft.com/office/officeart/2005/8/layout/bList2"/>
    <dgm:cxn modelId="{B39113D7-A6A4-4543-A5DE-3468D96FEBAC}" type="presParOf" srcId="{2762E078-0EE8-4BF6-BE89-ABCD1B04853B}" destId="{EBB0A0BA-7543-4A3A-A9F6-A8DD70C52D65}" srcOrd="1" destOrd="0" presId="urn:microsoft.com/office/officeart/2005/8/layout/bList2"/>
    <dgm:cxn modelId="{D90CE299-37AA-426A-83A4-78A87A970FAB}" type="presParOf" srcId="{2762E078-0EE8-4BF6-BE89-ABCD1B04853B}" destId="{C0B147DF-4ABA-4BC0-B1F4-55568EB842D1}" srcOrd="2" destOrd="0" presId="urn:microsoft.com/office/officeart/2005/8/layout/bList2"/>
    <dgm:cxn modelId="{7EAA3D46-00C0-46E0-B596-C50A527E1F56}" type="presParOf" srcId="{C0B147DF-4ABA-4BC0-B1F4-55568EB842D1}" destId="{2B8B0559-7BDF-44A7-AC9F-0637EA87E6CB}" srcOrd="0" destOrd="0" presId="urn:microsoft.com/office/officeart/2005/8/layout/bList2"/>
    <dgm:cxn modelId="{096DCA7B-900C-4278-A1B2-2DEBBAAE4165}" type="presParOf" srcId="{C0B147DF-4ABA-4BC0-B1F4-55568EB842D1}" destId="{97B0A6C5-712F-4882-89DC-25B8E9DCBF98}" srcOrd="1" destOrd="0" presId="urn:microsoft.com/office/officeart/2005/8/layout/bList2"/>
    <dgm:cxn modelId="{71C9C9CC-6517-4054-A505-B78975BDE1DB}" type="presParOf" srcId="{C0B147DF-4ABA-4BC0-B1F4-55568EB842D1}" destId="{0664F4DB-D25A-4A92-90AB-6F13B4A73F82}" srcOrd="2" destOrd="0" presId="urn:microsoft.com/office/officeart/2005/8/layout/bList2"/>
    <dgm:cxn modelId="{715858B6-0425-4D4A-A8C2-ABF8143F5982}" type="presParOf" srcId="{C0B147DF-4ABA-4BC0-B1F4-55568EB842D1}" destId="{4F4D303F-5237-495D-9182-70D820D1102E}" srcOrd="3" destOrd="0" presId="urn:microsoft.com/office/officeart/2005/8/layout/bList2"/>
    <dgm:cxn modelId="{361419B2-826A-4C7C-B834-2E2B28E15CB5}" type="presParOf" srcId="{2762E078-0EE8-4BF6-BE89-ABCD1B04853B}" destId="{89F9FA7C-96E4-4773-BC39-0CCB1C28F075}" srcOrd="3" destOrd="0" presId="urn:microsoft.com/office/officeart/2005/8/layout/bList2"/>
    <dgm:cxn modelId="{07EB1461-8C24-4296-92FE-F4C924D5E9C1}" type="presParOf" srcId="{2762E078-0EE8-4BF6-BE89-ABCD1B04853B}" destId="{463C8611-9D96-482D-813D-7617A69C594B}" srcOrd="4" destOrd="0" presId="urn:microsoft.com/office/officeart/2005/8/layout/bList2"/>
    <dgm:cxn modelId="{08B48D00-F26A-4707-8BA3-306E31A021EC}" type="presParOf" srcId="{463C8611-9D96-482D-813D-7617A69C594B}" destId="{3BDF4DD7-BD9F-4C34-8FDC-AB5C83A8D3CD}" srcOrd="0" destOrd="0" presId="urn:microsoft.com/office/officeart/2005/8/layout/bList2"/>
    <dgm:cxn modelId="{7B79073A-D275-40DF-AF93-6A5D3641CDA2}" type="presParOf" srcId="{463C8611-9D96-482D-813D-7617A69C594B}" destId="{69198465-35D8-4079-BF92-5496A2B46390}" srcOrd="1" destOrd="0" presId="urn:microsoft.com/office/officeart/2005/8/layout/bList2"/>
    <dgm:cxn modelId="{3AE6C199-242F-4753-B5C1-44E4984C32B9}" type="presParOf" srcId="{463C8611-9D96-482D-813D-7617A69C594B}" destId="{C86061F7-F985-4111-95C9-CF6013DB42E4}" srcOrd="2" destOrd="0" presId="urn:microsoft.com/office/officeart/2005/8/layout/bList2"/>
    <dgm:cxn modelId="{906C41C4-7ED2-4AE9-843F-2874734CD9C6}" type="presParOf" srcId="{463C8611-9D96-482D-813D-7617A69C594B}" destId="{6F8EB16E-15C9-4C90-A6C0-5B2D14161EEF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0D14A4A3-18FF-4432-8AE1-48817657AF57}" type="doc">
      <dgm:prSet loTypeId="urn:microsoft.com/office/officeart/2008/layout/AscendingPictureAccentProces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3F223B0-0261-4599-8AF5-CE6A2F1605F7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400" b="1" i="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выплаты на содержание ребенка в семье опекуна и приемной семье</a:t>
          </a:r>
        </a:p>
        <a:p>
          <a:pPr algn="ctr"/>
          <a:r>
            <a:rPr lang="ru-RU" sz="1400" b="1" i="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ru-RU" sz="2400" b="1" i="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10 млн. руб. </a:t>
          </a:r>
          <a:endParaRPr lang="ru-RU" sz="2400" dirty="0"/>
        </a:p>
      </dgm:t>
    </dgm:pt>
    <dgm:pt modelId="{9982E212-A328-4BD0-8E5C-D3D429A56D85}" type="parTrans" cxnId="{A18EFEE3-6D36-43DF-87B8-066C2DF6B6A2}">
      <dgm:prSet/>
      <dgm:spPr/>
      <dgm:t>
        <a:bodyPr/>
        <a:lstStyle/>
        <a:p>
          <a:endParaRPr lang="ru-RU"/>
        </a:p>
      </dgm:t>
    </dgm:pt>
    <dgm:pt modelId="{9618C6B3-26A9-4EE6-88B8-8B28A2643FF7}" type="sibTrans" cxnId="{A18EFEE3-6D36-43DF-87B8-066C2DF6B6A2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57150"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02B01A88-470D-4BE9-A43F-41859BFF4999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600" b="1" kern="120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выплаты на вознаграждение приемным родителям</a:t>
          </a:r>
        </a:p>
        <a:p>
          <a:pPr algn="ctr"/>
          <a:r>
            <a:rPr lang="ru-RU" sz="2400" b="1" kern="120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 млн. руб.</a:t>
          </a:r>
          <a:r>
            <a:rPr lang="ru-RU" sz="2400" b="1" i="0" kern="120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endParaRPr lang="ru-RU" sz="2400" kern="1200" dirty="0"/>
        </a:p>
      </dgm:t>
    </dgm:pt>
    <dgm:pt modelId="{DE9220F8-EC50-4441-9579-BDBF739A9C48}" type="parTrans" cxnId="{5389BFA0-46D5-4298-94E9-1CF3F69E8847}">
      <dgm:prSet/>
      <dgm:spPr/>
      <dgm:t>
        <a:bodyPr/>
        <a:lstStyle/>
        <a:p>
          <a:endParaRPr lang="ru-RU"/>
        </a:p>
      </dgm:t>
    </dgm:pt>
    <dgm:pt modelId="{42F1B000-244E-42CD-B8A0-2664AFC8E2A1}" type="sibTrans" cxnId="{5389BFA0-46D5-4298-94E9-1CF3F69E8847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7150"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DD853BBA-B378-4CC0-A170-7CF724BAB17F}" type="pres">
      <dgm:prSet presAssocID="{0D14A4A3-18FF-4432-8AE1-48817657AF57}" presName="Name0" presStyleCnt="0">
        <dgm:presLayoutVars>
          <dgm:chMax val="7"/>
          <dgm:chPref val="7"/>
          <dgm:dir/>
        </dgm:presLayoutVars>
      </dgm:prSet>
      <dgm:spPr/>
    </dgm:pt>
    <dgm:pt modelId="{38F658E4-6274-48B0-8992-AE9F0A1A1FF6}" type="pres">
      <dgm:prSet presAssocID="{0D14A4A3-18FF-4432-8AE1-48817657AF57}" presName="dot1" presStyleLbl="alignNode1" presStyleIdx="0" presStyleCnt="10"/>
      <dgm:spPr/>
    </dgm:pt>
    <dgm:pt modelId="{B3CC5D3B-F0D1-436B-A9A4-684D985FB1F5}" type="pres">
      <dgm:prSet presAssocID="{0D14A4A3-18FF-4432-8AE1-48817657AF57}" presName="dot2" presStyleLbl="alignNode1" presStyleIdx="1" presStyleCnt="10"/>
      <dgm:spPr/>
    </dgm:pt>
    <dgm:pt modelId="{BB62C6BB-17FB-47E8-9CA2-BBADE6F82690}" type="pres">
      <dgm:prSet presAssocID="{0D14A4A3-18FF-4432-8AE1-48817657AF57}" presName="dot3" presStyleLbl="alignNode1" presStyleIdx="2" presStyleCnt="10"/>
      <dgm:spPr/>
    </dgm:pt>
    <dgm:pt modelId="{D120D46E-EF7E-4C2A-BD0F-2BED3A9BE840}" type="pres">
      <dgm:prSet presAssocID="{0D14A4A3-18FF-4432-8AE1-48817657AF57}" presName="dotArrow1" presStyleLbl="alignNode1" presStyleIdx="3" presStyleCnt="10"/>
      <dgm:spPr/>
    </dgm:pt>
    <dgm:pt modelId="{B4D06541-C9A3-40D6-9D54-8C9F034A0694}" type="pres">
      <dgm:prSet presAssocID="{0D14A4A3-18FF-4432-8AE1-48817657AF57}" presName="dotArrow2" presStyleLbl="alignNode1" presStyleIdx="4" presStyleCnt="10"/>
      <dgm:spPr/>
    </dgm:pt>
    <dgm:pt modelId="{E739E078-7565-41A0-B4C7-4D443DB6AD23}" type="pres">
      <dgm:prSet presAssocID="{0D14A4A3-18FF-4432-8AE1-48817657AF57}" presName="dotArrow3" presStyleLbl="alignNode1" presStyleIdx="5" presStyleCnt="10"/>
      <dgm:spPr/>
    </dgm:pt>
    <dgm:pt modelId="{17D7FFFB-F4BC-4D2D-8E4D-DEA7AD96D80F}" type="pres">
      <dgm:prSet presAssocID="{0D14A4A3-18FF-4432-8AE1-48817657AF57}" presName="dotArrow4" presStyleLbl="alignNode1" presStyleIdx="6" presStyleCnt="10"/>
      <dgm:spPr/>
    </dgm:pt>
    <dgm:pt modelId="{A85FD56B-1B49-4B79-83B9-287C2350B95E}" type="pres">
      <dgm:prSet presAssocID="{0D14A4A3-18FF-4432-8AE1-48817657AF57}" presName="dotArrow5" presStyleLbl="alignNode1" presStyleIdx="7" presStyleCnt="10"/>
      <dgm:spPr/>
    </dgm:pt>
    <dgm:pt modelId="{4D75BB3F-B1A8-491D-9034-7F53AB01F366}" type="pres">
      <dgm:prSet presAssocID="{0D14A4A3-18FF-4432-8AE1-48817657AF57}" presName="dotArrow6" presStyleLbl="alignNode1" presStyleIdx="8" presStyleCnt="10"/>
      <dgm:spPr/>
    </dgm:pt>
    <dgm:pt modelId="{7970C01F-ACB9-43DA-9012-7EC8971CB600}" type="pres">
      <dgm:prSet presAssocID="{0D14A4A3-18FF-4432-8AE1-48817657AF57}" presName="dotArrow7" presStyleLbl="alignNode1" presStyleIdx="9" presStyleCnt="10"/>
      <dgm:spPr/>
    </dgm:pt>
    <dgm:pt modelId="{157E2437-81F7-4D89-B8C0-D71AD804E322}" type="pres">
      <dgm:prSet presAssocID="{53F223B0-0261-4599-8AF5-CE6A2F1605F7}" presName="parTx1" presStyleLbl="node1" presStyleIdx="0" presStyleCnt="2"/>
      <dgm:spPr/>
    </dgm:pt>
    <dgm:pt modelId="{CD3D3C5B-C3A8-4419-B1C7-A6E202676CE6}" type="pres">
      <dgm:prSet presAssocID="{9618C6B3-26A9-4EE6-88B8-8B28A2643FF7}" presName="picture1" presStyleCnt="0"/>
      <dgm:spPr/>
    </dgm:pt>
    <dgm:pt modelId="{B0AE8406-B27B-4F0B-B0E1-16B7BA9C4798}" type="pres">
      <dgm:prSet presAssocID="{9618C6B3-26A9-4EE6-88B8-8B28A2643FF7}" presName="imageRepeatNode" presStyleLbl="fgImgPlace1" presStyleIdx="0" presStyleCnt="2"/>
      <dgm:spPr/>
    </dgm:pt>
    <dgm:pt modelId="{06A755A7-8D2F-4836-A9FB-D20C2A3CBF84}" type="pres">
      <dgm:prSet presAssocID="{02B01A88-470D-4BE9-A43F-41859BFF4999}" presName="parTx2" presStyleLbl="node1" presStyleIdx="1" presStyleCnt="2" custLinFactNeighborX="7280" custLinFactNeighborY="-28856"/>
      <dgm:spPr/>
    </dgm:pt>
    <dgm:pt modelId="{34793690-0760-4532-9D4E-B6B794C384A5}" type="pres">
      <dgm:prSet presAssocID="{42F1B000-244E-42CD-B8A0-2664AFC8E2A1}" presName="picture2" presStyleCnt="0"/>
      <dgm:spPr/>
    </dgm:pt>
    <dgm:pt modelId="{97E040E7-AE18-4C61-AC0F-8A78CE562419}" type="pres">
      <dgm:prSet presAssocID="{42F1B000-244E-42CD-B8A0-2664AFC8E2A1}" presName="imageRepeatNode" presStyleLbl="fgImgPlace1" presStyleIdx="1" presStyleCnt="2"/>
      <dgm:spPr/>
    </dgm:pt>
  </dgm:ptLst>
  <dgm:cxnLst>
    <dgm:cxn modelId="{8E95EA03-9D4E-4A27-9144-7349D4FFC1EF}" type="presOf" srcId="{9618C6B3-26A9-4EE6-88B8-8B28A2643FF7}" destId="{B0AE8406-B27B-4F0B-B0E1-16B7BA9C4798}" srcOrd="0" destOrd="0" presId="urn:microsoft.com/office/officeart/2008/layout/AscendingPictureAccentProcess"/>
    <dgm:cxn modelId="{AEE0DF17-B3B5-4CCF-8908-5217F931FE76}" type="presOf" srcId="{53F223B0-0261-4599-8AF5-CE6A2F1605F7}" destId="{157E2437-81F7-4D89-B8C0-D71AD804E322}" srcOrd="0" destOrd="0" presId="urn:microsoft.com/office/officeart/2008/layout/AscendingPictureAccentProcess"/>
    <dgm:cxn modelId="{B696BC36-D2AA-40E8-8AA9-CDC13FC3A676}" type="presOf" srcId="{0D14A4A3-18FF-4432-8AE1-48817657AF57}" destId="{DD853BBA-B378-4CC0-A170-7CF724BAB17F}" srcOrd="0" destOrd="0" presId="urn:microsoft.com/office/officeart/2008/layout/AscendingPictureAccentProcess"/>
    <dgm:cxn modelId="{5389BFA0-46D5-4298-94E9-1CF3F69E8847}" srcId="{0D14A4A3-18FF-4432-8AE1-48817657AF57}" destId="{02B01A88-470D-4BE9-A43F-41859BFF4999}" srcOrd="1" destOrd="0" parTransId="{DE9220F8-EC50-4441-9579-BDBF739A9C48}" sibTransId="{42F1B000-244E-42CD-B8A0-2664AFC8E2A1}"/>
    <dgm:cxn modelId="{BC3DD2C6-9016-4A18-BA72-AA577F300763}" type="presOf" srcId="{02B01A88-470D-4BE9-A43F-41859BFF4999}" destId="{06A755A7-8D2F-4836-A9FB-D20C2A3CBF84}" srcOrd="0" destOrd="0" presId="urn:microsoft.com/office/officeart/2008/layout/AscendingPictureAccentProcess"/>
    <dgm:cxn modelId="{FB97E1C8-A8C9-4888-AB98-AED75306B71F}" type="presOf" srcId="{42F1B000-244E-42CD-B8A0-2664AFC8E2A1}" destId="{97E040E7-AE18-4C61-AC0F-8A78CE562419}" srcOrd="0" destOrd="0" presId="urn:microsoft.com/office/officeart/2008/layout/AscendingPictureAccentProcess"/>
    <dgm:cxn modelId="{A18EFEE3-6D36-43DF-87B8-066C2DF6B6A2}" srcId="{0D14A4A3-18FF-4432-8AE1-48817657AF57}" destId="{53F223B0-0261-4599-8AF5-CE6A2F1605F7}" srcOrd="0" destOrd="0" parTransId="{9982E212-A328-4BD0-8E5C-D3D429A56D85}" sibTransId="{9618C6B3-26A9-4EE6-88B8-8B28A2643FF7}"/>
    <dgm:cxn modelId="{6E6BCDCD-FB07-4E5D-AE75-B44D9EA4BFC5}" type="presParOf" srcId="{DD853BBA-B378-4CC0-A170-7CF724BAB17F}" destId="{38F658E4-6274-48B0-8992-AE9F0A1A1FF6}" srcOrd="0" destOrd="0" presId="urn:microsoft.com/office/officeart/2008/layout/AscendingPictureAccentProcess"/>
    <dgm:cxn modelId="{7229019A-D959-43D6-B95B-93C481004076}" type="presParOf" srcId="{DD853BBA-B378-4CC0-A170-7CF724BAB17F}" destId="{B3CC5D3B-F0D1-436B-A9A4-684D985FB1F5}" srcOrd="1" destOrd="0" presId="urn:microsoft.com/office/officeart/2008/layout/AscendingPictureAccentProcess"/>
    <dgm:cxn modelId="{72121C1E-CECD-4A11-993A-46BCA7786D29}" type="presParOf" srcId="{DD853BBA-B378-4CC0-A170-7CF724BAB17F}" destId="{BB62C6BB-17FB-47E8-9CA2-BBADE6F82690}" srcOrd="2" destOrd="0" presId="urn:microsoft.com/office/officeart/2008/layout/AscendingPictureAccentProcess"/>
    <dgm:cxn modelId="{069459DA-31C6-4408-9C92-7F9976BDA463}" type="presParOf" srcId="{DD853BBA-B378-4CC0-A170-7CF724BAB17F}" destId="{D120D46E-EF7E-4C2A-BD0F-2BED3A9BE840}" srcOrd="3" destOrd="0" presId="urn:microsoft.com/office/officeart/2008/layout/AscendingPictureAccentProcess"/>
    <dgm:cxn modelId="{4CF794BC-508D-486F-90EE-F344C0D4DB0D}" type="presParOf" srcId="{DD853BBA-B378-4CC0-A170-7CF724BAB17F}" destId="{B4D06541-C9A3-40D6-9D54-8C9F034A0694}" srcOrd="4" destOrd="0" presId="urn:microsoft.com/office/officeart/2008/layout/AscendingPictureAccentProcess"/>
    <dgm:cxn modelId="{BB2ADBCE-C776-4FEB-AB52-BC759D0DDBCB}" type="presParOf" srcId="{DD853BBA-B378-4CC0-A170-7CF724BAB17F}" destId="{E739E078-7565-41A0-B4C7-4D443DB6AD23}" srcOrd="5" destOrd="0" presId="urn:microsoft.com/office/officeart/2008/layout/AscendingPictureAccentProcess"/>
    <dgm:cxn modelId="{FD178B72-3DBC-4A9B-B7B1-3CC5D55751E4}" type="presParOf" srcId="{DD853BBA-B378-4CC0-A170-7CF724BAB17F}" destId="{17D7FFFB-F4BC-4D2D-8E4D-DEA7AD96D80F}" srcOrd="6" destOrd="0" presId="urn:microsoft.com/office/officeart/2008/layout/AscendingPictureAccentProcess"/>
    <dgm:cxn modelId="{041A585C-6ECA-4FB6-B03F-479252780279}" type="presParOf" srcId="{DD853BBA-B378-4CC0-A170-7CF724BAB17F}" destId="{A85FD56B-1B49-4B79-83B9-287C2350B95E}" srcOrd="7" destOrd="0" presId="urn:microsoft.com/office/officeart/2008/layout/AscendingPictureAccentProcess"/>
    <dgm:cxn modelId="{A029952B-7D21-4CE0-BF82-AC7D1F5F84EE}" type="presParOf" srcId="{DD853BBA-B378-4CC0-A170-7CF724BAB17F}" destId="{4D75BB3F-B1A8-491D-9034-7F53AB01F366}" srcOrd="8" destOrd="0" presId="urn:microsoft.com/office/officeart/2008/layout/AscendingPictureAccentProcess"/>
    <dgm:cxn modelId="{CB768523-B18E-40EC-B22C-F59572EB776A}" type="presParOf" srcId="{DD853BBA-B378-4CC0-A170-7CF724BAB17F}" destId="{7970C01F-ACB9-43DA-9012-7EC8971CB600}" srcOrd="9" destOrd="0" presId="urn:microsoft.com/office/officeart/2008/layout/AscendingPictureAccentProcess"/>
    <dgm:cxn modelId="{3F223DA0-7900-4F8C-8C2A-B309C11145CC}" type="presParOf" srcId="{DD853BBA-B378-4CC0-A170-7CF724BAB17F}" destId="{157E2437-81F7-4D89-B8C0-D71AD804E322}" srcOrd="10" destOrd="0" presId="urn:microsoft.com/office/officeart/2008/layout/AscendingPictureAccentProcess"/>
    <dgm:cxn modelId="{1326B647-BAEE-4F18-8E92-08720AEDD626}" type="presParOf" srcId="{DD853BBA-B378-4CC0-A170-7CF724BAB17F}" destId="{CD3D3C5B-C3A8-4419-B1C7-A6E202676CE6}" srcOrd="11" destOrd="0" presId="urn:microsoft.com/office/officeart/2008/layout/AscendingPictureAccentProcess"/>
    <dgm:cxn modelId="{42B02CE9-1909-4516-8D88-34A3DD04E224}" type="presParOf" srcId="{CD3D3C5B-C3A8-4419-B1C7-A6E202676CE6}" destId="{B0AE8406-B27B-4F0B-B0E1-16B7BA9C4798}" srcOrd="0" destOrd="0" presId="urn:microsoft.com/office/officeart/2008/layout/AscendingPictureAccentProcess"/>
    <dgm:cxn modelId="{F292352E-4024-4CE5-BEEC-9154606A7A95}" type="presParOf" srcId="{DD853BBA-B378-4CC0-A170-7CF724BAB17F}" destId="{06A755A7-8D2F-4836-A9FB-D20C2A3CBF84}" srcOrd="12" destOrd="0" presId="urn:microsoft.com/office/officeart/2008/layout/AscendingPictureAccentProcess"/>
    <dgm:cxn modelId="{7008755B-D79D-4CA1-BFA7-87CA36AE8B47}" type="presParOf" srcId="{DD853BBA-B378-4CC0-A170-7CF724BAB17F}" destId="{34793690-0760-4532-9D4E-B6B794C384A5}" srcOrd="13" destOrd="0" presId="urn:microsoft.com/office/officeart/2008/layout/AscendingPictureAccentProcess"/>
    <dgm:cxn modelId="{A6317069-7030-4328-A1B8-9C5783DEAD1F}" type="presParOf" srcId="{34793690-0760-4532-9D4E-B6B794C384A5}" destId="{97E040E7-AE18-4C61-AC0F-8A78CE562419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B151F9A-2F87-437A-AA0F-E58C68BA2949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B5438A3-6176-4AB3-8CBB-82D61CE13A90}">
      <dgm:prSet phldrT="[Текст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kern="1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ДОХОДЫ БЮДЖЕТА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kern="1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100 млн. руб.</a:t>
          </a:r>
        </a:p>
      </dgm:t>
    </dgm:pt>
    <dgm:pt modelId="{83542E07-ADEE-4E62-9E2A-CF36B4D7C86C}" type="parTrans" cxnId="{B114E875-D619-403F-82DF-AA67B3FB558F}">
      <dgm:prSet/>
      <dgm:spPr/>
      <dgm:t>
        <a:bodyPr/>
        <a:lstStyle/>
        <a:p>
          <a:endParaRPr lang="ru-RU"/>
        </a:p>
      </dgm:t>
    </dgm:pt>
    <dgm:pt modelId="{BC316928-0AE2-4090-B877-B3DE5D3C51DD}" type="sibTrans" cxnId="{B114E875-D619-403F-82DF-AA67B3FB558F}">
      <dgm:prSet/>
      <dgm:spPr/>
      <dgm:t>
        <a:bodyPr/>
        <a:lstStyle/>
        <a:p>
          <a:endParaRPr lang="ru-RU"/>
        </a:p>
      </dgm:t>
    </dgm:pt>
    <dgm:pt modelId="{4A15B6E2-C382-4A4B-A6DD-BE56A75F8435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 lIns="0" tIns="0" rIns="0" bIns="0" anchor="t" anchorCtr="1"/>
        <a:lstStyle/>
        <a:p>
          <a:pPr>
            <a:lnSpc>
              <a:spcPct val="100000"/>
            </a:lnSpc>
            <a:spcAft>
              <a:spcPts val="0"/>
            </a:spcAft>
          </a:pPr>
          <a:endParaRPr lang="ru-RU" sz="1600" b="1" dirty="0">
            <a:ln w="9525">
              <a:noFill/>
              <a:round/>
              <a:headEnd/>
              <a:tailEnd/>
            </a:ln>
            <a:gradFill rotWithShape="0">
              <a:gsLst>
                <a:gs pos="0">
                  <a:srgbClr val="3366CC"/>
                </a:gs>
                <a:gs pos="100000">
                  <a:srgbClr val="339933"/>
                </a:gs>
              </a:gsLst>
              <a:path path="rect">
                <a:fillToRect r="100000" b="100000"/>
              </a:path>
            </a:gradFill>
            <a:effectLst>
              <a:outerShdw dist="35921" dir="2700000" algn="ctr" rotWithShape="0">
                <a:srgbClr val="C0C0C0">
                  <a:alpha val="80000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Налоговые доходы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 млн. руб.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600" b="1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часть доходов граждан, которые они обязаны заплатить государству (налог на доходы физических лиц, и др.)</a:t>
          </a:r>
          <a:endParaRPr lang="ru-RU" sz="16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7AD516C-3900-4BC4-8DAF-15EA956C333F}" type="parTrans" cxnId="{EB69A7E6-9B8C-41AC-A742-53AEF7406BAB}">
      <dgm:prSet/>
      <dgm:spPr/>
      <dgm:t>
        <a:bodyPr/>
        <a:lstStyle/>
        <a:p>
          <a:endParaRPr lang="ru-RU"/>
        </a:p>
      </dgm:t>
    </dgm:pt>
    <dgm:pt modelId="{F74F4863-4F89-471A-80F8-D46B768F6307}" type="sibTrans" cxnId="{EB69A7E6-9B8C-41AC-A742-53AEF7406BAB}">
      <dgm:prSet/>
      <dgm:spPr/>
      <dgm:t>
        <a:bodyPr/>
        <a:lstStyle/>
        <a:p>
          <a:endParaRPr lang="ru-RU"/>
        </a:p>
      </dgm:t>
    </dgm:pt>
    <dgm:pt modelId="{319CD71B-2C0F-44A3-BDEF-4C0ECD88407D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 lIns="0" tIns="0" rIns="0" bIns="0" anchor="ctr" anchorCtr="1"/>
        <a:lstStyle/>
        <a:p>
          <a:pPr>
            <a:lnSpc>
              <a:spcPct val="100000"/>
            </a:lnSpc>
            <a:spcAft>
              <a:spcPts val="0"/>
            </a:spcAft>
          </a:pPr>
          <a:endParaRPr lang="ru-RU" sz="2000" b="1" dirty="0">
            <a:ln w="9525">
              <a:noFill/>
              <a:round/>
              <a:headEnd/>
              <a:tailEnd/>
            </a:ln>
            <a:gradFill rotWithShape="0">
              <a:gsLst>
                <a:gs pos="0">
                  <a:srgbClr val="3366CC"/>
                </a:gs>
                <a:gs pos="100000">
                  <a:srgbClr val="339933"/>
                </a:gs>
              </a:gsLst>
              <a:path path="rect">
                <a:fillToRect r="100000" b="100000"/>
              </a:path>
            </a:gradFill>
            <a:effectLst>
              <a:outerShdw dist="35921" dir="2700000" algn="ctr" rotWithShape="0">
                <a:srgbClr val="C0C0C0">
                  <a:alpha val="80000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Неналоговые доходы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 млн. руб.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600" b="1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платежи в виде штрафов по благоустройству и за нарушение правил торговли на территории МО УРИЦК, санкций за нарушение законодательства.</a:t>
          </a:r>
          <a:endParaRPr lang="ru-RU" sz="16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831DE5B-C9EC-4548-8F2F-E70B9E3F4BC0}" type="parTrans" cxnId="{45146F94-3DBC-4998-83A1-748A9DF4716A}">
      <dgm:prSet/>
      <dgm:spPr/>
      <dgm:t>
        <a:bodyPr/>
        <a:lstStyle/>
        <a:p>
          <a:endParaRPr lang="ru-RU"/>
        </a:p>
      </dgm:t>
    </dgm:pt>
    <dgm:pt modelId="{3E745290-2D62-477E-93FA-594A21D52BB2}" type="sibTrans" cxnId="{45146F94-3DBC-4998-83A1-748A9DF4716A}">
      <dgm:prSet/>
      <dgm:spPr/>
      <dgm:t>
        <a:bodyPr/>
        <a:lstStyle/>
        <a:p>
          <a:endParaRPr lang="ru-RU"/>
        </a:p>
      </dgm:t>
    </dgm:pt>
    <dgm:pt modelId="{98705BCC-FA0A-48BB-836E-D3A1C488F114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 lIns="0" tIns="0" rIns="0" bIns="0" anchor="b" anchorCtr="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Дотации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78 млн. руб.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altLang="ru-RU" sz="1600" b="1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бюджетные средства, предоставляемые бюджету МО УРИЦК из бюджета Санкт-Петербурга на безвозмездной и безвозвратной основах для покрытия текущих расходов.</a:t>
          </a:r>
        </a:p>
        <a:p>
          <a:pPr>
            <a:lnSpc>
              <a:spcPct val="90000"/>
            </a:lnSpc>
            <a:spcAft>
              <a:spcPct val="35000"/>
            </a:spcAft>
          </a:pPr>
          <a:endParaRPr lang="ru-RU" sz="16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6790AA1-892F-4F4D-895C-386056F603FA}" type="parTrans" cxnId="{01E1C2AD-069E-4886-83EF-593664579F0C}">
      <dgm:prSet/>
      <dgm:spPr/>
      <dgm:t>
        <a:bodyPr/>
        <a:lstStyle/>
        <a:p>
          <a:endParaRPr lang="ru-RU"/>
        </a:p>
      </dgm:t>
    </dgm:pt>
    <dgm:pt modelId="{1D1D4FBC-36F2-4DAC-9D95-4FD0DC720E15}" type="sibTrans" cxnId="{01E1C2AD-069E-4886-83EF-593664579F0C}">
      <dgm:prSet/>
      <dgm:spPr/>
      <dgm:t>
        <a:bodyPr/>
        <a:lstStyle/>
        <a:p>
          <a:endParaRPr lang="ru-RU"/>
        </a:p>
      </dgm:t>
    </dgm:pt>
    <dgm:pt modelId="{94C7DAD7-4562-4F75-A617-5022FF087581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 lIns="0" tIns="0" rIns="0" bIns="0" anchor="b" anchorCtr="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Субвенции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18 млн. руб.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altLang="ru-RU" sz="1600" b="1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бюджетные средства, предоставляемые бюджету МО УРИЦК из бюджета Санкт-Петербурга на исполнение переданных государственных полномочий (опека и попечительство).</a:t>
          </a:r>
          <a:endParaRPr lang="ru-RU" sz="16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D9F87EE-B684-4745-84A2-BC382F7EED20}" type="parTrans" cxnId="{4D19FE0F-766F-4A77-8B8D-E665FAD2CEC2}">
      <dgm:prSet/>
      <dgm:spPr/>
      <dgm:t>
        <a:bodyPr/>
        <a:lstStyle/>
        <a:p>
          <a:endParaRPr lang="ru-RU"/>
        </a:p>
      </dgm:t>
    </dgm:pt>
    <dgm:pt modelId="{54133873-7C25-4519-B28D-865C37AB8099}" type="sibTrans" cxnId="{4D19FE0F-766F-4A77-8B8D-E665FAD2CEC2}">
      <dgm:prSet/>
      <dgm:spPr/>
      <dgm:t>
        <a:bodyPr/>
        <a:lstStyle/>
        <a:p>
          <a:endParaRPr lang="ru-RU"/>
        </a:p>
      </dgm:t>
    </dgm:pt>
    <dgm:pt modelId="{00584A2D-AB1E-4797-95EA-2BC6A0803880}" type="pres">
      <dgm:prSet presAssocID="{EB151F9A-2F87-437A-AA0F-E58C68BA2949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31EEDA6-385F-4A7F-8246-7296F303DED0}" type="pres">
      <dgm:prSet presAssocID="{EB151F9A-2F87-437A-AA0F-E58C68BA2949}" presName="matrix" presStyleCnt="0"/>
      <dgm:spPr/>
    </dgm:pt>
    <dgm:pt modelId="{D52F4DA3-A373-4D7F-86C7-B794381C2526}" type="pres">
      <dgm:prSet presAssocID="{EB151F9A-2F87-437A-AA0F-E58C68BA2949}" presName="tile1" presStyleLbl="node1" presStyleIdx="0" presStyleCnt="4" custLinFactNeighborX="-1032"/>
      <dgm:spPr/>
    </dgm:pt>
    <dgm:pt modelId="{0036002F-7F6B-432A-B3AE-A25310F52908}" type="pres">
      <dgm:prSet presAssocID="{EB151F9A-2F87-437A-AA0F-E58C68BA294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A1969DB6-B060-4EE3-90C2-B63EC0B4F9FC}" type="pres">
      <dgm:prSet presAssocID="{EB151F9A-2F87-437A-AA0F-E58C68BA2949}" presName="tile2" presStyleLbl="node1" presStyleIdx="1" presStyleCnt="4" custLinFactNeighborX="12500" custLinFactNeighborY="-14062"/>
      <dgm:spPr/>
    </dgm:pt>
    <dgm:pt modelId="{053A9213-F2BE-4029-8713-C6D573110442}" type="pres">
      <dgm:prSet presAssocID="{EB151F9A-2F87-437A-AA0F-E58C68BA294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9DA3B5B3-AB60-4B72-9228-25E0D77DD24F}" type="pres">
      <dgm:prSet presAssocID="{EB151F9A-2F87-437A-AA0F-E58C68BA2949}" presName="tile3" presStyleLbl="node1" presStyleIdx="2" presStyleCnt="4"/>
      <dgm:spPr/>
    </dgm:pt>
    <dgm:pt modelId="{5F110183-F3A5-4FA8-873D-68DEE999B7D8}" type="pres">
      <dgm:prSet presAssocID="{EB151F9A-2F87-437A-AA0F-E58C68BA294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32DA5302-1C51-4D4B-A52A-44C72E4680D0}" type="pres">
      <dgm:prSet presAssocID="{EB151F9A-2F87-437A-AA0F-E58C68BA2949}" presName="tile4" presStyleLbl="node1" presStyleIdx="3" presStyleCnt="4"/>
      <dgm:spPr/>
    </dgm:pt>
    <dgm:pt modelId="{0854BADC-8D57-4381-AC88-3B2DAD02076D}" type="pres">
      <dgm:prSet presAssocID="{EB151F9A-2F87-437A-AA0F-E58C68BA294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0B514D9F-EEA3-4881-B073-E2FD4CC6B7DC}" type="pres">
      <dgm:prSet presAssocID="{EB151F9A-2F87-437A-AA0F-E58C68BA2949}" presName="centerTile" presStyleLbl="fgShp" presStyleIdx="0" presStyleCnt="1" custScaleX="94194" custScaleY="74788">
        <dgm:presLayoutVars>
          <dgm:chMax val="0"/>
          <dgm:chPref val="0"/>
        </dgm:presLayoutVars>
      </dgm:prSet>
      <dgm:spPr/>
    </dgm:pt>
  </dgm:ptLst>
  <dgm:cxnLst>
    <dgm:cxn modelId="{56FF7609-6D99-4907-8353-3D29BEDC6D9C}" type="presOf" srcId="{94C7DAD7-4562-4F75-A617-5022FF087581}" destId="{32DA5302-1C51-4D4B-A52A-44C72E4680D0}" srcOrd="0" destOrd="0" presId="urn:microsoft.com/office/officeart/2005/8/layout/matrix1"/>
    <dgm:cxn modelId="{4D19FE0F-766F-4A77-8B8D-E665FAD2CEC2}" srcId="{6B5438A3-6176-4AB3-8CBB-82D61CE13A90}" destId="{94C7DAD7-4562-4F75-A617-5022FF087581}" srcOrd="3" destOrd="0" parTransId="{3D9F87EE-B684-4745-84A2-BC382F7EED20}" sibTransId="{54133873-7C25-4519-B28D-865C37AB8099}"/>
    <dgm:cxn modelId="{7B900F15-FF8D-4D09-A2F7-6E4940123A25}" type="presOf" srcId="{6B5438A3-6176-4AB3-8CBB-82D61CE13A90}" destId="{0B514D9F-EEA3-4881-B073-E2FD4CC6B7DC}" srcOrd="0" destOrd="0" presId="urn:microsoft.com/office/officeart/2005/8/layout/matrix1"/>
    <dgm:cxn modelId="{B114E875-D619-403F-82DF-AA67B3FB558F}" srcId="{EB151F9A-2F87-437A-AA0F-E58C68BA2949}" destId="{6B5438A3-6176-4AB3-8CBB-82D61CE13A90}" srcOrd="0" destOrd="0" parTransId="{83542E07-ADEE-4E62-9E2A-CF36B4D7C86C}" sibTransId="{BC316928-0AE2-4090-B877-B3DE5D3C51DD}"/>
    <dgm:cxn modelId="{EE64CB58-3DED-4F08-A401-6F98C2DB7DFB}" type="presOf" srcId="{319CD71B-2C0F-44A3-BDEF-4C0ECD88407D}" destId="{053A9213-F2BE-4029-8713-C6D573110442}" srcOrd="1" destOrd="0" presId="urn:microsoft.com/office/officeart/2005/8/layout/matrix1"/>
    <dgm:cxn modelId="{DF6CDE82-0F7B-4912-8D38-CA4617E0F90C}" type="presOf" srcId="{EB151F9A-2F87-437A-AA0F-E58C68BA2949}" destId="{00584A2D-AB1E-4797-95EA-2BC6A0803880}" srcOrd="0" destOrd="0" presId="urn:microsoft.com/office/officeart/2005/8/layout/matrix1"/>
    <dgm:cxn modelId="{56BD0989-5992-4DF1-9D83-F76AE75214DB}" type="presOf" srcId="{98705BCC-FA0A-48BB-836E-D3A1C488F114}" destId="{9DA3B5B3-AB60-4B72-9228-25E0D77DD24F}" srcOrd="0" destOrd="0" presId="urn:microsoft.com/office/officeart/2005/8/layout/matrix1"/>
    <dgm:cxn modelId="{B9646791-04F0-4E0F-AF61-1B96F5BF5160}" type="presOf" srcId="{4A15B6E2-C382-4A4B-A6DD-BE56A75F8435}" destId="{0036002F-7F6B-432A-B3AE-A25310F52908}" srcOrd="1" destOrd="0" presId="urn:microsoft.com/office/officeart/2005/8/layout/matrix1"/>
    <dgm:cxn modelId="{45146F94-3DBC-4998-83A1-748A9DF4716A}" srcId="{6B5438A3-6176-4AB3-8CBB-82D61CE13A90}" destId="{319CD71B-2C0F-44A3-BDEF-4C0ECD88407D}" srcOrd="1" destOrd="0" parTransId="{8831DE5B-C9EC-4548-8F2F-E70B9E3F4BC0}" sibTransId="{3E745290-2D62-477E-93FA-594A21D52BB2}"/>
    <dgm:cxn modelId="{01E1C2AD-069E-4886-83EF-593664579F0C}" srcId="{6B5438A3-6176-4AB3-8CBB-82D61CE13A90}" destId="{98705BCC-FA0A-48BB-836E-D3A1C488F114}" srcOrd="2" destOrd="0" parTransId="{C6790AA1-892F-4F4D-895C-386056F603FA}" sibTransId="{1D1D4FBC-36F2-4DAC-9D95-4FD0DC720E15}"/>
    <dgm:cxn modelId="{AF0826B3-5EF6-44C6-8708-D745574DCD8D}" type="presOf" srcId="{98705BCC-FA0A-48BB-836E-D3A1C488F114}" destId="{5F110183-F3A5-4FA8-873D-68DEE999B7D8}" srcOrd="1" destOrd="0" presId="urn:microsoft.com/office/officeart/2005/8/layout/matrix1"/>
    <dgm:cxn modelId="{06DF74D0-6118-4358-8A22-B5B2F41035CA}" type="presOf" srcId="{94C7DAD7-4562-4F75-A617-5022FF087581}" destId="{0854BADC-8D57-4381-AC88-3B2DAD02076D}" srcOrd="1" destOrd="0" presId="urn:microsoft.com/office/officeart/2005/8/layout/matrix1"/>
    <dgm:cxn modelId="{0C36EFD1-7F4F-4F08-AB0A-570498FE3D66}" type="presOf" srcId="{4A15B6E2-C382-4A4B-A6DD-BE56A75F8435}" destId="{D52F4DA3-A373-4D7F-86C7-B794381C2526}" srcOrd="0" destOrd="0" presId="urn:microsoft.com/office/officeart/2005/8/layout/matrix1"/>
    <dgm:cxn modelId="{EB69A7E6-9B8C-41AC-A742-53AEF7406BAB}" srcId="{6B5438A3-6176-4AB3-8CBB-82D61CE13A90}" destId="{4A15B6E2-C382-4A4B-A6DD-BE56A75F8435}" srcOrd="0" destOrd="0" parTransId="{77AD516C-3900-4BC4-8DAF-15EA956C333F}" sibTransId="{F74F4863-4F89-471A-80F8-D46B768F6307}"/>
    <dgm:cxn modelId="{A4AD47EB-F985-4080-9B96-45D08884617D}" type="presOf" srcId="{319CD71B-2C0F-44A3-BDEF-4C0ECD88407D}" destId="{A1969DB6-B060-4EE3-90C2-B63EC0B4F9FC}" srcOrd="0" destOrd="0" presId="urn:microsoft.com/office/officeart/2005/8/layout/matrix1"/>
    <dgm:cxn modelId="{7A0848E0-9174-4DB0-BB34-150E042301A9}" type="presParOf" srcId="{00584A2D-AB1E-4797-95EA-2BC6A0803880}" destId="{B31EEDA6-385F-4A7F-8246-7296F303DED0}" srcOrd="0" destOrd="0" presId="urn:microsoft.com/office/officeart/2005/8/layout/matrix1"/>
    <dgm:cxn modelId="{D767DFF3-C801-4B9C-BF4B-DCEA4BE9E65C}" type="presParOf" srcId="{B31EEDA6-385F-4A7F-8246-7296F303DED0}" destId="{D52F4DA3-A373-4D7F-86C7-B794381C2526}" srcOrd="0" destOrd="0" presId="urn:microsoft.com/office/officeart/2005/8/layout/matrix1"/>
    <dgm:cxn modelId="{795FE27D-7597-4B82-8819-5F70F948B49C}" type="presParOf" srcId="{B31EEDA6-385F-4A7F-8246-7296F303DED0}" destId="{0036002F-7F6B-432A-B3AE-A25310F52908}" srcOrd="1" destOrd="0" presId="urn:microsoft.com/office/officeart/2005/8/layout/matrix1"/>
    <dgm:cxn modelId="{AE75E67F-12A6-44D6-9953-E4BA32A92FE8}" type="presParOf" srcId="{B31EEDA6-385F-4A7F-8246-7296F303DED0}" destId="{A1969DB6-B060-4EE3-90C2-B63EC0B4F9FC}" srcOrd="2" destOrd="0" presId="urn:microsoft.com/office/officeart/2005/8/layout/matrix1"/>
    <dgm:cxn modelId="{E4721A38-ACDB-4F63-A400-55A1BA70EED9}" type="presParOf" srcId="{B31EEDA6-385F-4A7F-8246-7296F303DED0}" destId="{053A9213-F2BE-4029-8713-C6D573110442}" srcOrd="3" destOrd="0" presId="urn:microsoft.com/office/officeart/2005/8/layout/matrix1"/>
    <dgm:cxn modelId="{02C58D8F-6F3B-411F-B51A-DDBAB5CFD0E0}" type="presParOf" srcId="{B31EEDA6-385F-4A7F-8246-7296F303DED0}" destId="{9DA3B5B3-AB60-4B72-9228-25E0D77DD24F}" srcOrd="4" destOrd="0" presId="urn:microsoft.com/office/officeart/2005/8/layout/matrix1"/>
    <dgm:cxn modelId="{F248FFD4-83D0-4A13-AAC3-51E6716AFF4A}" type="presParOf" srcId="{B31EEDA6-385F-4A7F-8246-7296F303DED0}" destId="{5F110183-F3A5-4FA8-873D-68DEE999B7D8}" srcOrd="5" destOrd="0" presId="urn:microsoft.com/office/officeart/2005/8/layout/matrix1"/>
    <dgm:cxn modelId="{34514C79-6781-4E91-9EAA-2CDC67E300BB}" type="presParOf" srcId="{B31EEDA6-385F-4A7F-8246-7296F303DED0}" destId="{32DA5302-1C51-4D4B-A52A-44C72E4680D0}" srcOrd="6" destOrd="0" presId="urn:microsoft.com/office/officeart/2005/8/layout/matrix1"/>
    <dgm:cxn modelId="{6A9B8B19-039C-4AAB-8FD3-51E7AA2E42AD}" type="presParOf" srcId="{B31EEDA6-385F-4A7F-8246-7296F303DED0}" destId="{0854BADC-8D57-4381-AC88-3B2DAD02076D}" srcOrd="7" destOrd="0" presId="urn:microsoft.com/office/officeart/2005/8/layout/matrix1"/>
    <dgm:cxn modelId="{DC4C08E9-C1AA-434E-A336-2FBE10E0E7D5}" type="presParOf" srcId="{00584A2D-AB1E-4797-95EA-2BC6A0803880}" destId="{0B514D9F-EEA3-4881-B073-E2FD4CC6B7DC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733D6BB-77C3-4404-B6A0-65443527B7F6}" type="doc">
      <dgm:prSet loTypeId="urn:microsoft.com/office/officeart/2005/8/layout/hList7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50B3E92-04DC-4D2F-B6B7-D65D1FA8F851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ru-RU" sz="1600" b="1" kern="10" spc="100" dirty="0">
            <a:ln w="9525">
              <a:noFill/>
              <a:round/>
              <a:headEnd/>
              <a:tailEnd/>
            </a:ln>
            <a:gradFill rotWithShape="0">
              <a:gsLst>
                <a:gs pos="0">
                  <a:srgbClr val="3366CC"/>
                </a:gs>
                <a:gs pos="100000">
                  <a:srgbClr val="339933"/>
                </a:gs>
              </a:gsLst>
              <a:path path="rect">
                <a:fillToRect r="100000" b="100000"/>
              </a:path>
            </a:gradFill>
            <a:effectLst>
              <a:outerShdw dist="35921" dir="2700000" algn="ctr" rotWithShape="0">
                <a:srgbClr val="C0C0C0">
                  <a:alpha val="80000"/>
                </a:srgbClr>
              </a:outerShdw>
            </a:effectLst>
            <a:latin typeface="Impact" panose="020B0806030902050204" pitchFamily="34" charset="0"/>
            <a:ea typeface="+mn-ea"/>
            <a:cs typeface="+mn-cs"/>
          </a:endParaRPr>
        </a:p>
        <a:p>
          <a:endParaRPr lang="ru-RU" sz="1600" b="1" kern="10" spc="100" dirty="0">
            <a:ln w="9525">
              <a:noFill/>
              <a:round/>
              <a:headEnd/>
              <a:tailEnd/>
            </a:ln>
            <a:gradFill rotWithShape="0">
              <a:gsLst>
                <a:gs pos="0">
                  <a:srgbClr val="3366CC"/>
                </a:gs>
                <a:gs pos="100000">
                  <a:srgbClr val="339933"/>
                </a:gs>
              </a:gsLst>
              <a:path path="rect">
                <a:fillToRect r="100000" b="100000"/>
              </a:path>
            </a:gradFill>
            <a:effectLst>
              <a:outerShdw dist="35921" dir="2700000" algn="ctr" rotWithShape="0">
                <a:srgbClr val="C0C0C0">
                  <a:alpha val="80000"/>
                </a:srgbClr>
              </a:outerShdw>
            </a:effectLst>
            <a:latin typeface="Impact" panose="020B0806030902050204" pitchFamily="34" charset="0"/>
            <a:ea typeface="+mn-ea"/>
            <a:cs typeface="+mn-cs"/>
          </a:endParaRPr>
        </a:p>
        <a:p>
          <a:r>
            <a:rPr lang="ru-RU" sz="1400" b="1" kern="1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Создание зоны отдыха с детской и спортивной площадкой, ул.Авангард-ная, д.37, д.39 к.2</a:t>
          </a:r>
        </a:p>
        <a:p>
          <a:endParaRPr lang="ru-RU" sz="1400" b="1" kern="10" spc="100" dirty="0">
            <a:ln w="9525">
              <a:noFill/>
              <a:round/>
              <a:headEnd/>
              <a:tailEnd/>
            </a:ln>
            <a:gradFill rotWithShape="0">
              <a:gsLst>
                <a:gs pos="0">
                  <a:srgbClr val="3366CC"/>
                </a:gs>
                <a:gs pos="100000">
                  <a:srgbClr val="339933"/>
                </a:gs>
              </a:gsLst>
              <a:path path="rect">
                <a:fillToRect r="100000" b="100000"/>
              </a:path>
            </a:gradFill>
            <a:effectLst>
              <a:outerShdw dist="35921" dir="2700000" algn="ctr" rotWithShape="0">
                <a:srgbClr val="C0C0C0">
                  <a:alpha val="80000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r>
            <a:rPr lang="ru-RU" sz="1400" b="1" kern="1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23 млн. руб.</a:t>
          </a:r>
        </a:p>
      </dgm:t>
    </dgm:pt>
    <dgm:pt modelId="{B3AF142C-E3C7-482E-B8D5-29398EC3B546}" type="parTrans" cxnId="{35802B17-49DF-40B9-880E-3D323D6B30F2}">
      <dgm:prSet/>
      <dgm:spPr/>
      <dgm:t>
        <a:bodyPr/>
        <a:lstStyle/>
        <a:p>
          <a:endParaRPr lang="ru-RU"/>
        </a:p>
      </dgm:t>
    </dgm:pt>
    <dgm:pt modelId="{9BF0EBC9-5760-4DB2-9E0A-A505BAE120F8}" type="sibTrans" cxnId="{35802B17-49DF-40B9-880E-3D323D6B30F2}">
      <dgm:prSet/>
      <dgm:spPr/>
      <dgm:t>
        <a:bodyPr/>
        <a:lstStyle/>
        <a:p>
          <a:endParaRPr lang="ru-RU"/>
        </a:p>
      </dgm:t>
    </dgm:pt>
    <dgm:pt modelId="{3C1F624D-4E70-427A-B9C4-E54268D823BD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ru-RU" sz="1400" b="1" kern="10" spc="100" dirty="0">
            <a:ln w="9525">
              <a:noFill/>
              <a:round/>
              <a:headEnd/>
              <a:tailEnd/>
            </a:ln>
            <a:gradFill rotWithShape="0">
              <a:gsLst>
                <a:gs pos="0">
                  <a:srgbClr val="3366CC"/>
                </a:gs>
                <a:gs pos="100000">
                  <a:srgbClr val="339933"/>
                </a:gs>
              </a:gsLst>
              <a:path path="rect">
                <a:fillToRect r="100000" b="100000"/>
              </a:path>
            </a:gradFill>
            <a:effectLst>
              <a:outerShdw dist="35921" dir="2700000" algn="ctr" rotWithShape="0">
                <a:srgbClr val="C0C0C0">
                  <a:alpha val="80000"/>
                </a:srgbClr>
              </a:outerShdw>
            </a:effectLst>
            <a:latin typeface="Impact" panose="020B0806030902050204" pitchFamily="34" charset="0"/>
            <a:ea typeface="+mn-ea"/>
            <a:cs typeface="+mn-cs"/>
          </a:endParaRPr>
        </a:p>
        <a:p>
          <a:endParaRPr lang="ru-RU" sz="1400" b="1" kern="10" spc="100" dirty="0">
            <a:ln w="9525">
              <a:noFill/>
              <a:round/>
              <a:headEnd/>
              <a:tailEnd/>
            </a:ln>
            <a:gradFill rotWithShape="0">
              <a:gsLst>
                <a:gs pos="0">
                  <a:srgbClr val="3366CC"/>
                </a:gs>
                <a:gs pos="100000">
                  <a:srgbClr val="339933"/>
                </a:gs>
              </a:gsLst>
              <a:path path="rect">
                <a:fillToRect r="100000" b="100000"/>
              </a:path>
            </a:gradFill>
            <a:effectLst>
              <a:outerShdw dist="35921" dir="2700000" algn="ctr" rotWithShape="0">
                <a:srgbClr val="C0C0C0">
                  <a:alpha val="80000"/>
                </a:srgbClr>
              </a:outerShdw>
            </a:effectLst>
            <a:latin typeface="Impact" panose="020B0806030902050204" pitchFamily="34" charset="0"/>
            <a:ea typeface="+mn-ea"/>
            <a:cs typeface="+mn-cs"/>
          </a:endParaRPr>
        </a:p>
        <a:p>
          <a:r>
            <a:rPr lang="ru-RU" sz="1400" b="1" kern="1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Ямочный ремонт внутри-квартальных проездов</a:t>
          </a:r>
        </a:p>
        <a:p>
          <a:endParaRPr lang="ru-RU" sz="1400" b="1" kern="10" spc="100" dirty="0">
            <a:ln w="9525">
              <a:noFill/>
              <a:round/>
              <a:headEnd/>
              <a:tailEnd/>
            </a:ln>
            <a:gradFill rotWithShape="0">
              <a:gsLst>
                <a:gs pos="0">
                  <a:srgbClr val="3366CC"/>
                </a:gs>
                <a:gs pos="100000">
                  <a:srgbClr val="339933"/>
                </a:gs>
              </a:gsLst>
              <a:path path="rect">
                <a:fillToRect r="100000" b="100000"/>
              </a:path>
            </a:gradFill>
            <a:effectLst>
              <a:outerShdw dist="35921" dir="2700000" algn="ctr" rotWithShape="0">
                <a:srgbClr val="C0C0C0">
                  <a:alpha val="80000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r>
            <a:rPr lang="ru-RU" sz="1400" b="1" kern="1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 млн. руб.</a:t>
          </a:r>
        </a:p>
      </dgm:t>
    </dgm:pt>
    <dgm:pt modelId="{C5F91611-4D90-4579-9DC0-A45B2A4167D8}" type="parTrans" cxnId="{F64799A8-00D5-4FF4-ABCB-F6D885EEA64A}">
      <dgm:prSet/>
      <dgm:spPr/>
      <dgm:t>
        <a:bodyPr/>
        <a:lstStyle/>
        <a:p>
          <a:endParaRPr lang="ru-RU"/>
        </a:p>
      </dgm:t>
    </dgm:pt>
    <dgm:pt modelId="{A79C4872-6F7D-46E9-BFEA-9BE5A8338FE2}" type="sibTrans" cxnId="{F64799A8-00D5-4FF4-ABCB-F6D885EEA64A}">
      <dgm:prSet/>
      <dgm:spPr/>
      <dgm:t>
        <a:bodyPr/>
        <a:lstStyle/>
        <a:p>
          <a:endParaRPr lang="ru-RU"/>
        </a:p>
      </dgm:t>
    </dgm:pt>
    <dgm:pt modelId="{C49BCA98-0230-4B38-AB4C-C9D03722DE3F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ru-RU" sz="1400" b="1" kern="10" spc="100" dirty="0">
            <a:ln w="9525">
              <a:noFill/>
              <a:round/>
              <a:headEnd/>
              <a:tailEnd/>
            </a:ln>
            <a:gradFill rotWithShape="0">
              <a:gsLst>
                <a:gs pos="0">
                  <a:srgbClr val="3366CC"/>
                </a:gs>
                <a:gs pos="100000">
                  <a:srgbClr val="339933"/>
                </a:gs>
              </a:gsLst>
              <a:path path="rect">
                <a:fillToRect r="100000" b="100000"/>
              </a:path>
            </a:gradFill>
            <a:effectLst>
              <a:outerShdw dist="35921" dir="2700000" algn="ctr" rotWithShape="0">
                <a:srgbClr val="C0C0C0">
                  <a:alpha val="80000"/>
                </a:srgbClr>
              </a:outerShdw>
            </a:effectLst>
            <a:latin typeface="Impact" panose="020B0806030902050204" pitchFamily="34" charset="0"/>
            <a:ea typeface="+mn-ea"/>
            <a:cs typeface="+mn-cs"/>
          </a:endParaRPr>
        </a:p>
        <a:p>
          <a:endParaRPr lang="ru-RU" sz="1400" b="1" kern="10" spc="100" dirty="0">
            <a:ln w="9525">
              <a:noFill/>
              <a:round/>
              <a:headEnd/>
              <a:tailEnd/>
            </a:ln>
            <a:gradFill rotWithShape="0">
              <a:gsLst>
                <a:gs pos="0">
                  <a:srgbClr val="3366CC"/>
                </a:gs>
                <a:gs pos="100000">
                  <a:srgbClr val="339933"/>
                </a:gs>
              </a:gsLst>
              <a:path path="rect">
                <a:fillToRect r="100000" b="100000"/>
              </a:path>
            </a:gradFill>
            <a:effectLst>
              <a:outerShdw dist="35921" dir="2700000" algn="ctr" rotWithShape="0">
                <a:srgbClr val="C0C0C0">
                  <a:alpha val="80000"/>
                </a:srgbClr>
              </a:outerShdw>
            </a:effectLst>
            <a:latin typeface="Impact" panose="020B0806030902050204" pitchFamily="34" charset="0"/>
            <a:ea typeface="+mn-ea"/>
            <a:cs typeface="+mn-cs"/>
          </a:endParaRPr>
        </a:p>
        <a:p>
          <a:r>
            <a:rPr lang="ru-RU" sz="1400" b="1" kern="1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Оформление к праздничным мероприятиям</a:t>
          </a:r>
        </a:p>
        <a:p>
          <a:endParaRPr lang="ru-RU" sz="1400" b="1" kern="10" spc="100" dirty="0">
            <a:ln w="9525">
              <a:noFill/>
              <a:round/>
              <a:headEnd/>
              <a:tailEnd/>
            </a:ln>
            <a:gradFill rotWithShape="0">
              <a:gsLst>
                <a:gs pos="0">
                  <a:srgbClr val="3366CC"/>
                </a:gs>
                <a:gs pos="100000">
                  <a:srgbClr val="339933"/>
                </a:gs>
              </a:gsLst>
              <a:path path="rect">
                <a:fillToRect r="100000" b="100000"/>
              </a:path>
            </a:gradFill>
            <a:effectLst>
              <a:outerShdw dist="35921" dir="2700000" algn="ctr" rotWithShape="0">
                <a:srgbClr val="C0C0C0">
                  <a:alpha val="80000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r>
            <a:rPr lang="ru-RU" sz="1400" b="1" kern="1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 млн. руб.</a:t>
          </a:r>
        </a:p>
      </dgm:t>
    </dgm:pt>
    <dgm:pt modelId="{6316F2D1-7E41-43B9-BB46-E4B9D772A0F1}" type="parTrans" cxnId="{5F8FC947-5DC2-405F-B98A-DAF7829FEB8C}">
      <dgm:prSet/>
      <dgm:spPr/>
      <dgm:t>
        <a:bodyPr/>
        <a:lstStyle/>
        <a:p>
          <a:endParaRPr lang="ru-RU"/>
        </a:p>
      </dgm:t>
    </dgm:pt>
    <dgm:pt modelId="{D94DD620-0C77-4B6E-83D9-2D22551D8A7F}" type="sibTrans" cxnId="{5F8FC947-5DC2-405F-B98A-DAF7829FEB8C}">
      <dgm:prSet/>
      <dgm:spPr/>
      <dgm:t>
        <a:bodyPr/>
        <a:lstStyle/>
        <a:p>
          <a:endParaRPr lang="ru-RU"/>
        </a:p>
      </dgm:t>
    </dgm:pt>
    <dgm:pt modelId="{9809280F-BAF0-4E2A-897D-BBE8F5B387DD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ru-RU" sz="1400" b="1" kern="10" spc="100" dirty="0">
            <a:ln w="9525">
              <a:noFill/>
              <a:round/>
              <a:headEnd/>
              <a:tailEnd/>
            </a:ln>
            <a:gradFill rotWithShape="0">
              <a:gsLst>
                <a:gs pos="0">
                  <a:srgbClr val="3366CC"/>
                </a:gs>
                <a:gs pos="100000">
                  <a:srgbClr val="339933"/>
                </a:gs>
              </a:gsLst>
              <a:path path="rect">
                <a:fillToRect r="100000" b="100000"/>
              </a:path>
            </a:gradFill>
            <a:effectLst>
              <a:outerShdw dist="35921" dir="2700000" algn="ctr" rotWithShape="0">
                <a:srgbClr val="C0C0C0">
                  <a:alpha val="80000"/>
                </a:srgbClr>
              </a:outerShdw>
            </a:effectLst>
            <a:latin typeface="Impact" panose="020B0806030902050204" pitchFamily="34" charset="0"/>
            <a:ea typeface="+mn-ea"/>
            <a:cs typeface="+mn-cs"/>
          </a:endParaRPr>
        </a:p>
        <a:p>
          <a:endParaRPr lang="ru-RU" sz="1400" b="1" kern="10" spc="100" dirty="0">
            <a:ln w="9525">
              <a:noFill/>
              <a:round/>
              <a:headEnd/>
              <a:tailEnd/>
            </a:ln>
            <a:gradFill rotWithShape="0">
              <a:gsLst>
                <a:gs pos="0">
                  <a:srgbClr val="3366CC"/>
                </a:gs>
                <a:gs pos="100000">
                  <a:srgbClr val="339933"/>
                </a:gs>
              </a:gsLst>
              <a:path path="rect">
                <a:fillToRect r="100000" b="100000"/>
              </a:path>
            </a:gradFill>
            <a:effectLst>
              <a:outerShdw dist="35921" dir="2700000" algn="ctr" rotWithShape="0">
                <a:srgbClr val="C0C0C0">
                  <a:alpha val="80000"/>
                </a:srgbClr>
              </a:outerShdw>
            </a:effectLst>
            <a:latin typeface="Impact" panose="020B0806030902050204" pitchFamily="34" charset="0"/>
            <a:ea typeface="+mn-ea"/>
            <a:cs typeface="+mn-cs"/>
          </a:endParaRPr>
        </a:p>
        <a:p>
          <a:r>
            <a:rPr lang="ru-RU" sz="1400" b="1" kern="1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Озеленение территории, ул.Партизана Германа, д.22 к.2</a:t>
          </a:r>
        </a:p>
        <a:p>
          <a:endParaRPr lang="ru-RU" sz="1400" b="1" kern="10" spc="100" dirty="0">
            <a:ln w="9525">
              <a:noFill/>
              <a:round/>
              <a:headEnd/>
              <a:tailEnd/>
            </a:ln>
            <a:gradFill rotWithShape="0">
              <a:gsLst>
                <a:gs pos="0">
                  <a:srgbClr val="3366CC"/>
                </a:gs>
                <a:gs pos="100000">
                  <a:srgbClr val="339933"/>
                </a:gs>
              </a:gsLst>
              <a:path path="rect">
                <a:fillToRect r="100000" b="100000"/>
              </a:path>
            </a:gradFill>
            <a:effectLst>
              <a:outerShdw dist="35921" dir="2700000" algn="ctr" rotWithShape="0">
                <a:srgbClr val="C0C0C0">
                  <a:alpha val="80000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r>
            <a:rPr lang="ru-RU" sz="1400" b="1" kern="1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12 млн. руб</a:t>
          </a:r>
          <a:r>
            <a:rPr lang="ru-RU" sz="1400" b="1" kern="1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Impact" panose="020B0806030902050204" pitchFamily="34" charset="0"/>
              <a:ea typeface="+mn-ea"/>
              <a:cs typeface="+mn-cs"/>
            </a:rPr>
            <a:t>.</a:t>
          </a:r>
        </a:p>
      </dgm:t>
    </dgm:pt>
    <dgm:pt modelId="{676E630A-A2AE-45A9-A519-C3086FC50DD0}" type="parTrans" cxnId="{2F43BDB5-FC43-4224-8ADD-C4BE4E78AD5E}">
      <dgm:prSet/>
      <dgm:spPr/>
      <dgm:t>
        <a:bodyPr/>
        <a:lstStyle/>
        <a:p>
          <a:endParaRPr lang="ru-RU"/>
        </a:p>
      </dgm:t>
    </dgm:pt>
    <dgm:pt modelId="{CF536738-D5D6-4C25-AFBC-0FC37B894624}" type="sibTrans" cxnId="{2F43BDB5-FC43-4224-8ADD-C4BE4E78AD5E}">
      <dgm:prSet/>
      <dgm:spPr/>
      <dgm:t>
        <a:bodyPr/>
        <a:lstStyle/>
        <a:p>
          <a:endParaRPr lang="ru-RU"/>
        </a:p>
      </dgm:t>
    </dgm:pt>
    <dgm:pt modelId="{0BCF386F-96A4-4378-B828-1A63101F92C6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ru-RU" sz="1400" b="1" kern="10" spc="100" dirty="0">
            <a:ln w="9525">
              <a:noFill/>
              <a:round/>
              <a:headEnd/>
              <a:tailEnd/>
            </a:ln>
            <a:gradFill rotWithShape="0">
              <a:gsLst>
                <a:gs pos="0">
                  <a:srgbClr val="3366CC"/>
                </a:gs>
                <a:gs pos="100000">
                  <a:srgbClr val="339933"/>
                </a:gs>
              </a:gsLst>
              <a:path path="rect">
                <a:fillToRect r="100000" b="100000"/>
              </a:path>
            </a:gradFill>
            <a:effectLst>
              <a:outerShdw dist="35921" dir="2700000" algn="ctr" rotWithShape="0">
                <a:srgbClr val="C0C0C0">
                  <a:alpha val="80000"/>
                </a:srgbClr>
              </a:outerShdw>
            </a:effectLst>
            <a:latin typeface="Impact" panose="020B0806030902050204" pitchFamily="34" charset="0"/>
            <a:ea typeface="+mn-ea"/>
            <a:cs typeface="+mn-cs"/>
          </a:endParaRPr>
        </a:p>
        <a:p>
          <a:endParaRPr lang="ru-RU" sz="1400" b="1" kern="10" spc="100" dirty="0">
            <a:ln w="9525">
              <a:noFill/>
              <a:round/>
              <a:headEnd/>
              <a:tailEnd/>
            </a:ln>
            <a:gradFill rotWithShape="0">
              <a:gsLst>
                <a:gs pos="0">
                  <a:srgbClr val="3366CC"/>
                </a:gs>
                <a:gs pos="100000">
                  <a:srgbClr val="339933"/>
                </a:gs>
              </a:gsLst>
              <a:path path="rect">
                <a:fillToRect r="100000" b="100000"/>
              </a:path>
            </a:gradFill>
            <a:effectLst>
              <a:outerShdw dist="35921" dir="2700000" algn="ctr" rotWithShape="0">
                <a:srgbClr val="C0C0C0">
                  <a:alpha val="80000"/>
                </a:srgbClr>
              </a:outerShdw>
            </a:effectLst>
            <a:latin typeface="Impact" panose="020B0806030902050204" pitchFamily="34" charset="0"/>
            <a:ea typeface="+mn-ea"/>
            <a:cs typeface="+mn-cs"/>
          </a:endParaRPr>
        </a:p>
        <a:p>
          <a:r>
            <a:rPr lang="ru-RU" sz="1400" b="1" kern="1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Размещение, содержание и ремонт уличной мебели, оборудования</a:t>
          </a:r>
        </a:p>
        <a:p>
          <a:endParaRPr lang="ru-RU" sz="1400" b="1" kern="10" spc="100" dirty="0">
            <a:ln w="9525">
              <a:noFill/>
              <a:round/>
              <a:headEnd/>
              <a:tailEnd/>
            </a:ln>
            <a:gradFill rotWithShape="0">
              <a:gsLst>
                <a:gs pos="0">
                  <a:srgbClr val="3366CC"/>
                </a:gs>
                <a:gs pos="100000">
                  <a:srgbClr val="339933"/>
                </a:gs>
              </a:gsLst>
              <a:path path="rect">
                <a:fillToRect r="100000" b="100000"/>
              </a:path>
            </a:gradFill>
            <a:effectLst>
              <a:outerShdw dist="35921" dir="2700000" algn="ctr" rotWithShape="0">
                <a:srgbClr val="C0C0C0">
                  <a:alpha val="80000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r>
            <a:rPr lang="ru-RU" sz="1400" b="1" kern="1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 млн. руб.</a:t>
          </a:r>
        </a:p>
      </dgm:t>
    </dgm:pt>
    <dgm:pt modelId="{A7A313DB-79D3-4F18-AE14-53D7BB361680}" type="parTrans" cxnId="{0CB90569-C3CA-46C9-90D4-D05960E5F277}">
      <dgm:prSet/>
      <dgm:spPr/>
      <dgm:t>
        <a:bodyPr/>
        <a:lstStyle/>
        <a:p>
          <a:endParaRPr lang="ru-RU"/>
        </a:p>
      </dgm:t>
    </dgm:pt>
    <dgm:pt modelId="{C7A4D9B1-389A-4766-9D42-5B5A7F1A502F}" type="sibTrans" cxnId="{0CB90569-C3CA-46C9-90D4-D05960E5F277}">
      <dgm:prSet/>
      <dgm:spPr/>
      <dgm:t>
        <a:bodyPr/>
        <a:lstStyle/>
        <a:p>
          <a:endParaRPr lang="ru-RU"/>
        </a:p>
      </dgm:t>
    </dgm:pt>
    <dgm:pt modelId="{4A594F3B-79A0-46E5-AB93-679D64B9E1E5}" type="pres">
      <dgm:prSet presAssocID="{7733D6BB-77C3-4404-B6A0-65443527B7F6}" presName="Name0" presStyleCnt="0">
        <dgm:presLayoutVars>
          <dgm:dir/>
          <dgm:resizeHandles val="exact"/>
        </dgm:presLayoutVars>
      </dgm:prSet>
      <dgm:spPr/>
    </dgm:pt>
    <dgm:pt modelId="{DE9890E5-A0AF-48A6-91D1-0A182610924C}" type="pres">
      <dgm:prSet presAssocID="{7733D6BB-77C3-4404-B6A0-65443527B7F6}" presName="fgShape" presStyleLbl="fgShp" presStyleIdx="0" presStyleCnt="1"/>
      <dgm:spPr>
        <a:noFill/>
        <a:ln>
          <a:noFill/>
        </a:ln>
      </dgm:spPr>
    </dgm:pt>
    <dgm:pt modelId="{50334878-5E79-411A-8830-DB464AF550ED}" type="pres">
      <dgm:prSet presAssocID="{7733D6BB-77C3-4404-B6A0-65443527B7F6}" presName="linComp" presStyleCnt="0"/>
      <dgm:spPr/>
    </dgm:pt>
    <dgm:pt modelId="{919B3BFD-6052-4677-9BF6-1A96FABC3F14}" type="pres">
      <dgm:prSet presAssocID="{050B3E92-04DC-4D2F-B6B7-D65D1FA8F851}" presName="compNode" presStyleCnt="0"/>
      <dgm:spPr/>
    </dgm:pt>
    <dgm:pt modelId="{360B4B62-7FAA-4964-B767-2E3ACE42919D}" type="pres">
      <dgm:prSet presAssocID="{050B3E92-04DC-4D2F-B6B7-D65D1FA8F851}" presName="bkgdShape" presStyleLbl="node1" presStyleIdx="0" presStyleCnt="5" custScaleX="90488"/>
      <dgm:spPr/>
    </dgm:pt>
    <dgm:pt modelId="{BF2DE187-CF44-4FAF-8311-1E7F0799C391}" type="pres">
      <dgm:prSet presAssocID="{050B3E92-04DC-4D2F-B6B7-D65D1FA8F851}" presName="nodeTx" presStyleLbl="node1" presStyleIdx="0" presStyleCnt="5">
        <dgm:presLayoutVars>
          <dgm:bulletEnabled val="1"/>
        </dgm:presLayoutVars>
      </dgm:prSet>
      <dgm:spPr/>
    </dgm:pt>
    <dgm:pt modelId="{A2D8CE47-C419-40EC-B145-F38FF4E8251B}" type="pres">
      <dgm:prSet presAssocID="{050B3E92-04DC-4D2F-B6B7-D65D1FA8F851}" presName="invisiNode" presStyleLbl="node1" presStyleIdx="0" presStyleCnt="5"/>
      <dgm:spPr/>
    </dgm:pt>
    <dgm:pt modelId="{78B87C77-191C-44A0-BC62-AEC36B5D91F7}" type="pres">
      <dgm:prSet presAssocID="{050B3E92-04DC-4D2F-B6B7-D65D1FA8F851}" presName="imagNode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E30541C8-AC60-48B1-A0C4-951E305BB43B}" type="pres">
      <dgm:prSet presAssocID="{9BF0EBC9-5760-4DB2-9E0A-A505BAE120F8}" presName="sibTrans" presStyleLbl="sibTrans2D1" presStyleIdx="0" presStyleCnt="0"/>
      <dgm:spPr/>
    </dgm:pt>
    <dgm:pt modelId="{71DEEBF0-2E95-4AFD-982D-5D10BA84F1C9}" type="pres">
      <dgm:prSet presAssocID="{3C1F624D-4E70-427A-B9C4-E54268D823BD}" presName="compNode" presStyleCnt="0"/>
      <dgm:spPr/>
    </dgm:pt>
    <dgm:pt modelId="{21A56321-36E7-47B5-961A-2990E9E7310E}" type="pres">
      <dgm:prSet presAssocID="{3C1F624D-4E70-427A-B9C4-E54268D823BD}" presName="bkgdShape" presStyleLbl="node1" presStyleIdx="1" presStyleCnt="5" custScaleX="91723"/>
      <dgm:spPr/>
    </dgm:pt>
    <dgm:pt modelId="{16C7E88C-6518-47E5-9113-BAC06640A55E}" type="pres">
      <dgm:prSet presAssocID="{3C1F624D-4E70-427A-B9C4-E54268D823BD}" presName="nodeTx" presStyleLbl="node1" presStyleIdx="1" presStyleCnt="5">
        <dgm:presLayoutVars>
          <dgm:bulletEnabled val="1"/>
        </dgm:presLayoutVars>
      </dgm:prSet>
      <dgm:spPr/>
    </dgm:pt>
    <dgm:pt modelId="{5E904A7B-7F57-4FD0-AC23-60351BF973A5}" type="pres">
      <dgm:prSet presAssocID="{3C1F624D-4E70-427A-B9C4-E54268D823BD}" presName="invisiNode" presStyleLbl="node1" presStyleIdx="1" presStyleCnt="5"/>
      <dgm:spPr/>
    </dgm:pt>
    <dgm:pt modelId="{418A5D53-2ABA-46C7-96FF-1D7367EDC08B}" type="pres">
      <dgm:prSet presAssocID="{3C1F624D-4E70-427A-B9C4-E54268D823BD}" presName="imagNode" presStyleLbl="fg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32F4CB3B-1E48-4B82-9626-A33FF706D08E}" type="pres">
      <dgm:prSet presAssocID="{A79C4872-6F7D-46E9-BFEA-9BE5A8338FE2}" presName="sibTrans" presStyleLbl="sibTrans2D1" presStyleIdx="0" presStyleCnt="0"/>
      <dgm:spPr/>
    </dgm:pt>
    <dgm:pt modelId="{7D7A87B0-8400-4F03-B804-EBE9B2D6C854}" type="pres">
      <dgm:prSet presAssocID="{9809280F-BAF0-4E2A-897D-BBE8F5B387DD}" presName="compNode" presStyleCnt="0"/>
      <dgm:spPr/>
    </dgm:pt>
    <dgm:pt modelId="{9EF9FBF8-AA14-4609-BC3F-30E13419307B}" type="pres">
      <dgm:prSet presAssocID="{9809280F-BAF0-4E2A-897D-BBE8F5B387DD}" presName="bkgdShape" presStyleLbl="node1" presStyleIdx="2" presStyleCnt="5" custScaleX="87056"/>
      <dgm:spPr/>
    </dgm:pt>
    <dgm:pt modelId="{E1B3144B-664F-4CDF-A322-5F145990E3AF}" type="pres">
      <dgm:prSet presAssocID="{9809280F-BAF0-4E2A-897D-BBE8F5B387DD}" presName="nodeTx" presStyleLbl="node1" presStyleIdx="2" presStyleCnt="5">
        <dgm:presLayoutVars>
          <dgm:bulletEnabled val="1"/>
        </dgm:presLayoutVars>
      </dgm:prSet>
      <dgm:spPr/>
    </dgm:pt>
    <dgm:pt modelId="{C3233B2F-3E60-470E-B593-A815F92C7C30}" type="pres">
      <dgm:prSet presAssocID="{9809280F-BAF0-4E2A-897D-BBE8F5B387DD}" presName="invisiNode" presStyleLbl="node1" presStyleIdx="2" presStyleCnt="5"/>
      <dgm:spPr/>
    </dgm:pt>
    <dgm:pt modelId="{F6AA92B3-5C0C-4290-A34E-6B8CC1DA7A78}" type="pres">
      <dgm:prSet presAssocID="{9809280F-BAF0-4E2A-897D-BBE8F5B387DD}" presName="imagNode" presStyleLbl="fgImgPlac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</dgm:spPr>
    </dgm:pt>
    <dgm:pt modelId="{18828713-017A-4A51-ADE7-65B8C6E3A84D}" type="pres">
      <dgm:prSet presAssocID="{CF536738-D5D6-4C25-AFBC-0FC37B894624}" presName="sibTrans" presStyleLbl="sibTrans2D1" presStyleIdx="0" presStyleCnt="0"/>
      <dgm:spPr/>
    </dgm:pt>
    <dgm:pt modelId="{D4714588-0C10-4EAD-92B9-45F173EFB9AD}" type="pres">
      <dgm:prSet presAssocID="{0BCF386F-96A4-4378-B828-1A63101F92C6}" presName="compNode" presStyleCnt="0"/>
      <dgm:spPr/>
    </dgm:pt>
    <dgm:pt modelId="{E0B3F484-47DC-4776-B440-2DF3EC2A67BC}" type="pres">
      <dgm:prSet presAssocID="{0BCF386F-96A4-4378-B828-1A63101F92C6}" presName="bkgdShape" presStyleLbl="node1" presStyleIdx="3" presStyleCnt="5" custScaleX="124033" custLinFactNeighborX="-540" custLinFactNeighborY="299"/>
      <dgm:spPr/>
    </dgm:pt>
    <dgm:pt modelId="{3E851525-7EF8-42BC-82FC-01024DE8E1E9}" type="pres">
      <dgm:prSet presAssocID="{0BCF386F-96A4-4378-B828-1A63101F92C6}" presName="nodeTx" presStyleLbl="node1" presStyleIdx="3" presStyleCnt="5">
        <dgm:presLayoutVars>
          <dgm:bulletEnabled val="1"/>
        </dgm:presLayoutVars>
      </dgm:prSet>
      <dgm:spPr/>
    </dgm:pt>
    <dgm:pt modelId="{6191C690-8BB6-4463-9F2F-C2E92A554B19}" type="pres">
      <dgm:prSet presAssocID="{0BCF386F-96A4-4378-B828-1A63101F92C6}" presName="invisiNode" presStyleLbl="node1" presStyleIdx="3" presStyleCnt="5"/>
      <dgm:spPr/>
    </dgm:pt>
    <dgm:pt modelId="{7561A8B5-E32F-448F-883A-F321D53687C3}" type="pres">
      <dgm:prSet presAssocID="{0BCF386F-96A4-4378-B828-1A63101F92C6}" presName="imagNode" presStyleLbl="fgImgPlac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3000" b="-53000"/>
          </a:stretch>
        </a:blipFill>
      </dgm:spPr>
    </dgm:pt>
    <dgm:pt modelId="{CB8880BA-D922-4887-B254-29889D323506}" type="pres">
      <dgm:prSet presAssocID="{C7A4D9B1-389A-4766-9D42-5B5A7F1A502F}" presName="sibTrans" presStyleLbl="sibTrans2D1" presStyleIdx="0" presStyleCnt="0"/>
      <dgm:spPr/>
    </dgm:pt>
    <dgm:pt modelId="{03BD35D7-C3B0-4056-A26C-7D4E067C57E9}" type="pres">
      <dgm:prSet presAssocID="{C49BCA98-0230-4B38-AB4C-C9D03722DE3F}" presName="compNode" presStyleCnt="0"/>
      <dgm:spPr/>
    </dgm:pt>
    <dgm:pt modelId="{57B5A87B-E054-4C28-8886-1521A2E67867}" type="pres">
      <dgm:prSet presAssocID="{C49BCA98-0230-4B38-AB4C-C9D03722DE3F}" presName="bkgdShape" presStyleLbl="node1" presStyleIdx="4" presStyleCnt="5" custLinFactNeighborX="-1374" custLinFactNeighborY="580"/>
      <dgm:spPr/>
    </dgm:pt>
    <dgm:pt modelId="{1E6FC325-64EB-4F40-A198-0B784B7A8BED}" type="pres">
      <dgm:prSet presAssocID="{C49BCA98-0230-4B38-AB4C-C9D03722DE3F}" presName="nodeTx" presStyleLbl="node1" presStyleIdx="4" presStyleCnt="5">
        <dgm:presLayoutVars>
          <dgm:bulletEnabled val="1"/>
        </dgm:presLayoutVars>
      </dgm:prSet>
      <dgm:spPr/>
    </dgm:pt>
    <dgm:pt modelId="{F825F532-E087-462F-88AD-F05A2B2382B8}" type="pres">
      <dgm:prSet presAssocID="{C49BCA98-0230-4B38-AB4C-C9D03722DE3F}" presName="invisiNode" presStyleLbl="node1" presStyleIdx="4" presStyleCnt="5"/>
      <dgm:spPr/>
    </dgm:pt>
    <dgm:pt modelId="{912F324D-0351-4B86-839D-EF958FE6E164}" type="pres">
      <dgm:prSet presAssocID="{C49BCA98-0230-4B38-AB4C-C9D03722DE3F}" presName="imagNode" presStyleLbl="fgImgPlac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4000" r="-74000"/>
          </a:stretch>
        </a:blipFill>
      </dgm:spPr>
    </dgm:pt>
  </dgm:ptLst>
  <dgm:cxnLst>
    <dgm:cxn modelId="{52D09004-FD22-4F8C-8B35-64DF6D166959}" type="presOf" srcId="{C49BCA98-0230-4B38-AB4C-C9D03722DE3F}" destId="{1E6FC325-64EB-4F40-A198-0B784B7A8BED}" srcOrd="1" destOrd="0" presId="urn:microsoft.com/office/officeart/2005/8/layout/hList7"/>
    <dgm:cxn modelId="{35802B17-49DF-40B9-880E-3D323D6B30F2}" srcId="{7733D6BB-77C3-4404-B6A0-65443527B7F6}" destId="{050B3E92-04DC-4D2F-B6B7-D65D1FA8F851}" srcOrd="0" destOrd="0" parTransId="{B3AF142C-E3C7-482E-B8D5-29398EC3B546}" sibTransId="{9BF0EBC9-5760-4DB2-9E0A-A505BAE120F8}"/>
    <dgm:cxn modelId="{97686918-437E-4879-99E9-9A726AE2FFE2}" type="presOf" srcId="{050B3E92-04DC-4D2F-B6B7-D65D1FA8F851}" destId="{BF2DE187-CF44-4FAF-8311-1E7F0799C391}" srcOrd="1" destOrd="0" presId="urn:microsoft.com/office/officeart/2005/8/layout/hList7"/>
    <dgm:cxn modelId="{F93AEF18-E54B-468C-94A6-903C07D2B160}" type="presOf" srcId="{3C1F624D-4E70-427A-B9C4-E54268D823BD}" destId="{16C7E88C-6518-47E5-9113-BAC06640A55E}" srcOrd="1" destOrd="0" presId="urn:microsoft.com/office/officeart/2005/8/layout/hList7"/>
    <dgm:cxn modelId="{3D836964-5BBC-4BE4-B47F-BE228B9B6577}" type="presOf" srcId="{0BCF386F-96A4-4378-B828-1A63101F92C6}" destId="{3E851525-7EF8-42BC-82FC-01024DE8E1E9}" srcOrd="1" destOrd="0" presId="urn:microsoft.com/office/officeart/2005/8/layout/hList7"/>
    <dgm:cxn modelId="{1ED17146-B340-4C04-AF45-495FFDA825E3}" type="presOf" srcId="{9BF0EBC9-5760-4DB2-9E0A-A505BAE120F8}" destId="{E30541C8-AC60-48B1-A0C4-951E305BB43B}" srcOrd="0" destOrd="0" presId="urn:microsoft.com/office/officeart/2005/8/layout/hList7"/>
    <dgm:cxn modelId="{5F8FC947-5DC2-405F-B98A-DAF7829FEB8C}" srcId="{7733D6BB-77C3-4404-B6A0-65443527B7F6}" destId="{C49BCA98-0230-4B38-AB4C-C9D03722DE3F}" srcOrd="4" destOrd="0" parTransId="{6316F2D1-7E41-43B9-BB46-E4B9D772A0F1}" sibTransId="{D94DD620-0C77-4B6E-83D9-2D22551D8A7F}"/>
    <dgm:cxn modelId="{0CB90569-C3CA-46C9-90D4-D05960E5F277}" srcId="{7733D6BB-77C3-4404-B6A0-65443527B7F6}" destId="{0BCF386F-96A4-4378-B828-1A63101F92C6}" srcOrd="3" destOrd="0" parTransId="{A7A313DB-79D3-4F18-AE14-53D7BB361680}" sibTransId="{C7A4D9B1-389A-4766-9D42-5B5A7F1A502F}"/>
    <dgm:cxn modelId="{80B69E4F-AE6B-4C86-978B-1C8CF06E1677}" type="presOf" srcId="{A79C4872-6F7D-46E9-BFEA-9BE5A8338FE2}" destId="{32F4CB3B-1E48-4B82-9626-A33FF706D08E}" srcOrd="0" destOrd="0" presId="urn:microsoft.com/office/officeart/2005/8/layout/hList7"/>
    <dgm:cxn modelId="{D5EE0650-18A5-41B7-98B2-38FF84D1ECAE}" type="presOf" srcId="{9809280F-BAF0-4E2A-897D-BBE8F5B387DD}" destId="{9EF9FBF8-AA14-4609-BC3F-30E13419307B}" srcOrd="0" destOrd="0" presId="urn:microsoft.com/office/officeart/2005/8/layout/hList7"/>
    <dgm:cxn modelId="{64D865A6-4D40-430B-BA07-6271494E99E0}" type="presOf" srcId="{7733D6BB-77C3-4404-B6A0-65443527B7F6}" destId="{4A594F3B-79A0-46E5-AB93-679D64B9E1E5}" srcOrd="0" destOrd="0" presId="urn:microsoft.com/office/officeart/2005/8/layout/hList7"/>
    <dgm:cxn modelId="{F64799A8-00D5-4FF4-ABCB-F6D885EEA64A}" srcId="{7733D6BB-77C3-4404-B6A0-65443527B7F6}" destId="{3C1F624D-4E70-427A-B9C4-E54268D823BD}" srcOrd="1" destOrd="0" parTransId="{C5F91611-4D90-4579-9DC0-A45B2A4167D8}" sibTransId="{A79C4872-6F7D-46E9-BFEA-9BE5A8338FE2}"/>
    <dgm:cxn modelId="{2F43BDB5-FC43-4224-8ADD-C4BE4E78AD5E}" srcId="{7733D6BB-77C3-4404-B6A0-65443527B7F6}" destId="{9809280F-BAF0-4E2A-897D-BBE8F5B387DD}" srcOrd="2" destOrd="0" parTransId="{676E630A-A2AE-45A9-A519-C3086FC50DD0}" sibTransId="{CF536738-D5D6-4C25-AFBC-0FC37B894624}"/>
    <dgm:cxn modelId="{B020FFB5-E386-4187-9D1E-A83A333EBF23}" type="presOf" srcId="{C7A4D9B1-389A-4766-9D42-5B5A7F1A502F}" destId="{CB8880BA-D922-4887-B254-29889D323506}" srcOrd="0" destOrd="0" presId="urn:microsoft.com/office/officeart/2005/8/layout/hList7"/>
    <dgm:cxn modelId="{F22E62BA-1E28-4994-8AE7-8A3554D6610C}" type="presOf" srcId="{CF536738-D5D6-4C25-AFBC-0FC37B894624}" destId="{18828713-017A-4A51-ADE7-65B8C6E3A84D}" srcOrd="0" destOrd="0" presId="urn:microsoft.com/office/officeart/2005/8/layout/hList7"/>
    <dgm:cxn modelId="{BE5A4EBC-B261-4ADB-9C7B-FFDC0BAF94DA}" type="presOf" srcId="{C49BCA98-0230-4B38-AB4C-C9D03722DE3F}" destId="{57B5A87B-E054-4C28-8886-1521A2E67867}" srcOrd="0" destOrd="0" presId="urn:microsoft.com/office/officeart/2005/8/layout/hList7"/>
    <dgm:cxn modelId="{C49E81BF-09D4-46CA-9E62-BEA96080E694}" type="presOf" srcId="{0BCF386F-96A4-4378-B828-1A63101F92C6}" destId="{E0B3F484-47DC-4776-B440-2DF3EC2A67BC}" srcOrd="0" destOrd="0" presId="urn:microsoft.com/office/officeart/2005/8/layout/hList7"/>
    <dgm:cxn modelId="{5F5025CE-68FC-4373-8558-6E8CEFA84614}" type="presOf" srcId="{050B3E92-04DC-4D2F-B6B7-D65D1FA8F851}" destId="{360B4B62-7FAA-4964-B767-2E3ACE42919D}" srcOrd="0" destOrd="0" presId="urn:microsoft.com/office/officeart/2005/8/layout/hList7"/>
    <dgm:cxn modelId="{FC8B76D1-BBEB-49EC-A472-2E9DAE10805E}" type="presOf" srcId="{3C1F624D-4E70-427A-B9C4-E54268D823BD}" destId="{21A56321-36E7-47B5-961A-2990E9E7310E}" srcOrd="0" destOrd="0" presId="urn:microsoft.com/office/officeart/2005/8/layout/hList7"/>
    <dgm:cxn modelId="{A5E1A8E6-26A7-44E2-8F14-8F04408A0093}" type="presOf" srcId="{9809280F-BAF0-4E2A-897D-BBE8F5B387DD}" destId="{E1B3144B-664F-4CDF-A322-5F145990E3AF}" srcOrd="1" destOrd="0" presId="urn:microsoft.com/office/officeart/2005/8/layout/hList7"/>
    <dgm:cxn modelId="{23D47B55-C7DA-4D29-9279-340B5C48C055}" type="presParOf" srcId="{4A594F3B-79A0-46E5-AB93-679D64B9E1E5}" destId="{DE9890E5-A0AF-48A6-91D1-0A182610924C}" srcOrd="0" destOrd="0" presId="urn:microsoft.com/office/officeart/2005/8/layout/hList7"/>
    <dgm:cxn modelId="{C4FAE460-9593-42BA-A517-038A9B46D2CA}" type="presParOf" srcId="{4A594F3B-79A0-46E5-AB93-679D64B9E1E5}" destId="{50334878-5E79-411A-8830-DB464AF550ED}" srcOrd="1" destOrd="0" presId="urn:microsoft.com/office/officeart/2005/8/layout/hList7"/>
    <dgm:cxn modelId="{52425639-2C67-41C2-9B1C-A41D0D900618}" type="presParOf" srcId="{50334878-5E79-411A-8830-DB464AF550ED}" destId="{919B3BFD-6052-4677-9BF6-1A96FABC3F14}" srcOrd="0" destOrd="0" presId="urn:microsoft.com/office/officeart/2005/8/layout/hList7"/>
    <dgm:cxn modelId="{283743CC-EFFD-43C7-B86F-34AEA0003F02}" type="presParOf" srcId="{919B3BFD-6052-4677-9BF6-1A96FABC3F14}" destId="{360B4B62-7FAA-4964-B767-2E3ACE42919D}" srcOrd="0" destOrd="0" presId="urn:microsoft.com/office/officeart/2005/8/layout/hList7"/>
    <dgm:cxn modelId="{F1E8C57C-0BC4-425C-92D4-BFEB21017B42}" type="presParOf" srcId="{919B3BFD-6052-4677-9BF6-1A96FABC3F14}" destId="{BF2DE187-CF44-4FAF-8311-1E7F0799C391}" srcOrd="1" destOrd="0" presId="urn:microsoft.com/office/officeart/2005/8/layout/hList7"/>
    <dgm:cxn modelId="{28EEEBA7-EBFF-42DB-BC92-593A37FFDAEC}" type="presParOf" srcId="{919B3BFD-6052-4677-9BF6-1A96FABC3F14}" destId="{A2D8CE47-C419-40EC-B145-F38FF4E8251B}" srcOrd="2" destOrd="0" presId="urn:microsoft.com/office/officeart/2005/8/layout/hList7"/>
    <dgm:cxn modelId="{DF237A78-59EB-4AF4-9620-AABF62872D50}" type="presParOf" srcId="{919B3BFD-6052-4677-9BF6-1A96FABC3F14}" destId="{78B87C77-191C-44A0-BC62-AEC36B5D91F7}" srcOrd="3" destOrd="0" presId="urn:microsoft.com/office/officeart/2005/8/layout/hList7"/>
    <dgm:cxn modelId="{BD66AE52-4FD1-4D6A-A1BE-C7A6C5A6E102}" type="presParOf" srcId="{50334878-5E79-411A-8830-DB464AF550ED}" destId="{E30541C8-AC60-48B1-A0C4-951E305BB43B}" srcOrd="1" destOrd="0" presId="urn:microsoft.com/office/officeart/2005/8/layout/hList7"/>
    <dgm:cxn modelId="{76059CC8-1444-4D97-A08E-4BA4ACFC2386}" type="presParOf" srcId="{50334878-5E79-411A-8830-DB464AF550ED}" destId="{71DEEBF0-2E95-4AFD-982D-5D10BA84F1C9}" srcOrd="2" destOrd="0" presId="urn:microsoft.com/office/officeart/2005/8/layout/hList7"/>
    <dgm:cxn modelId="{13E355A1-B9C5-44AF-9B1E-4C94B2EC6B5B}" type="presParOf" srcId="{71DEEBF0-2E95-4AFD-982D-5D10BA84F1C9}" destId="{21A56321-36E7-47B5-961A-2990E9E7310E}" srcOrd="0" destOrd="0" presId="urn:microsoft.com/office/officeart/2005/8/layout/hList7"/>
    <dgm:cxn modelId="{3EF0AA65-1BDF-4970-8358-903045C26BAB}" type="presParOf" srcId="{71DEEBF0-2E95-4AFD-982D-5D10BA84F1C9}" destId="{16C7E88C-6518-47E5-9113-BAC06640A55E}" srcOrd="1" destOrd="0" presId="urn:microsoft.com/office/officeart/2005/8/layout/hList7"/>
    <dgm:cxn modelId="{E889CF3A-E6C8-4600-A7A0-A6E4A00794F9}" type="presParOf" srcId="{71DEEBF0-2E95-4AFD-982D-5D10BA84F1C9}" destId="{5E904A7B-7F57-4FD0-AC23-60351BF973A5}" srcOrd="2" destOrd="0" presId="urn:microsoft.com/office/officeart/2005/8/layout/hList7"/>
    <dgm:cxn modelId="{1888B851-AC5E-401A-8BAA-19FC31D4FF8F}" type="presParOf" srcId="{71DEEBF0-2E95-4AFD-982D-5D10BA84F1C9}" destId="{418A5D53-2ABA-46C7-96FF-1D7367EDC08B}" srcOrd="3" destOrd="0" presId="urn:microsoft.com/office/officeart/2005/8/layout/hList7"/>
    <dgm:cxn modelId="{76DD8FAC-97B9-404A-8EEE-D89EA06E35D5}" type="presParOf" srcId="{50334878-5E79-411A-8830-DB464AF550ED}" destId="{32F4CB3B-1E48-4B82-9626-A33FF706D08E}" srcOrd="3" destOrd="0" presId="urn:microsoft.com/office/officeart/2005/8/layout/hList7"/>
    <dgm:cxn modelId="{50EBA0B0-08F3-4D1E-B28A-18E0131B0327}" type="presParOf" srcId="{50334878-5E79-411A-8830-DB464AF550ED}" destId="{7D7A87B0-8400-4F03-B804-EBE9B2D6C854}" srcOrd="4" destOrd="0" presId="urn:microsoft.com/office/officeart/2005/8/layout/hList7"/>
    <dgm:cxn modelId="{03E73684-8342-454A-8E41-00A99F7D3C25}" type="presParOf" srcId="{7D7A87B0-8400-4F03-B804-EBE9B2D6C854}" destId="{9EF9FBF8-AA14-4609-BC3F-30E13419307B}" srcOrd="0" destOrd="0" presId="urn:microsoft.com/office/officeart/2005/8/layout/hList7"/>
    <dgm:cxn modelId="{A39D80AE-AC08-4A1F-B7F4-44361E7F96EF}" type="presParOf" srcId="{7D7A87B0-8400-4F03-B804-EBE9B2D6C854}" destId="{E1B3144B-664F-4CDF-A322-5F145990E3AF}" srcOrd="1" destOrd="0" presId="urn:microsoft.com/office/officeart/2005/8/layout/hList7"/>
    <dgm:cxn modelId="{23BEBA1D-7A8E-47F2-B51D-2404F2D58D35}" type="presParOf" srcId="{7D7A87B0-8400-4F03-B804-EBE9B2D6C854}" destId="{C3233B2F-3E60-470E-B593-A815F92C7C30}" srcOrd="2" destOrd="0" presId="urn:microsoft.com/office/officeart/2005/8/layout/hList7"/>
    <dgm:cxn modelId="{9D6763D8-5F10-4CF6-9884-AD1F3CF5CE9C}" type="presParOf" srcId="{7D7A87B0-8400-4F03-B804-EBE9B2D6C854}" destId="{F6AA92B3-5C0C-4290-A34E-6B8CC1DA7A78}" srcOrd="3" destOrd="0" presId="urn:microsoft.com/office/officeart/2005/8/layout/hList7"/>
    <dgm:cxn modelId="{24ABF762-E9C5-4ADF-9136-AAA5FD1C3FB5}" type="presParOf" srcId="{50334878-5E79-411A-8830-DB464AF550ED}" destId="{18828713-017A-4A51-ADE7-65B8C6E3A84D}" srcOrd="5" destOrd="0" presId="urn:microsoft.com/office/officeart/2005/8/layout/hList7"/>
    <dgm:cxn modelId="{5C1D544F-FA1B-40DC-98D8-99EEE9F4B76D}" type="presParOf" srcId="{50334878-5E79-411A-8830-DB464AF550ED}" destId="{D4714588-0C10-4EAD-92B9-45F173EFB9AD}" srcOrd="6" destOrd="0" presId="urn:microsoft.com/office/officeart/2005/8/layout/hList7"/>
    <dgm:cxn modelId="{55B0F7FB-F467-4E05-8C97-21040FA705C7}" type="presParOf" srcId="{D4714588-0C10-4EAD-92B9-45F173EFB9AD}" destId="{E0B3F484-47DC-4776-B440-2DF3EC2A67BC}" srcOrd="0" destOrd="0" presId="urn:microsoft.com/office/officeart/2005/8/layout/hList7"/>
    <dgm:cxn modelId="{3A5BB07D-039C-4037-ADA8-BBFB7AACE16C}" type="presParOf" srcId="{D4714588-0C10-4EAD-92B9-45F173EFB9AD}" destId="{3E851525-7EF8-42BC-82FC-01024DE8E1E9}" srcOrd="1" destOrd="0" presId="urn:microsoft.com/office/officeart/2005/8/layout/hList7"/>
    <dgm:cxn modelId="{3EF1C66E-3587-40B2-8E00-DF8222E2279A}" type="presParOf" srcId="{D4714588-0C10-4EAD-92B9-45F173EFB9AD}" destId="{6191C690-8BB6-4463-9F2F-C2E92A554B19}" srcOrd="2" destOrd="0" presId="urn:microsoft.com/office/officeart/2005/8/layout/hList7"/>
    <dgm:cxn modelId="{9278F63A-9DB2-4B25-86B7-E06AB116BA87}" type="presParOf" srcId="{D4714588-0C10-4EAD-92B9-45F173EFB9AD}" destId="{7561A8B5-E32F-448F-883A-F321D53687C3}" srcOrd="3" destOrd="0" presId="urn:microsoft.com/office/officeart/2005/8/layout/hList7"/>
    <dgm:cxn modelId="{69A3F437-F4F3-44E1-AB1C-0AC85F25D90B}" type="presParOf" srcId="{50334878-5E79-411A-8830-DB464AF550ED}" destId="{CB8880BA-D922-4887-B254-29889D323506}" srcOrd="7" destOrd="0" presId="urn:microsoft.com/office/officeart/2005/8/layout/hList7"/>
    <dgm:cxn modelId="{2F78A8F0-D55A-4EEC-90A1-DD7385BB2B9F}" type="presParOf" srcId="{50334878-5E79-411A-8830-DB464AF550ED}" destId="{03BD35D7-C3B0-4056-A26C-7D4E067C57E9}" srcOrd="8" destOrd="0" presId="urn:microsoft.com/office/officeart/2005/8/layout/hList7"/>
    <dgm:cxn modelId="{30457775-B642-4D5B-9908-8DF67CFC7B78}" type="presParOf" srcId="{03BD35D7-C3B0-4056-A26C-7D4E067C57E9}" destId="{57B5A87B-E054-4C28-8886-1521A2E67867}" srcOrd="0" destOrd="0" presId="urn:microsoft.com/office/officeart/2005/8/layout/hList7"/>
    <dgm:cxn modelId="{1FFF6B6E-F20B-4EEC-A34B-CE8B837EADB0}" type="presParOf" srcId="{03BD35D7-C3B0-4056-A26C-7D4E067C57E9}" destId="{1E6FC325-64EB-4F40-A198-0B784B7A8BED}" srcOrd="1" destOrd="0" presId="urn:microsoft.com/office/officeart/2005/8/layout/hList7"/>
    <dgm:cxn modelId="{41A9649D-2D2E-4082-8C78-E51E354995CE}" type="presParOf" srcId="{03BD35D7-C3B0-4056-A26C-7D4E067C57E9}" destId="{F825F532-E087-462F-88AD-F05A2B2382B8}" srcOrd="2" destOrd="0" presId="urn:microsoft.com/office/officeart/2005/8/layout/hList7"/>
    <dgm:cxn modelId="{0E9EA2E6-967C-4009-B868-6CDC6A428549}" type="presParOf" srcId="{03BD35D7-C3B0-4056-A26C-7D4E067C57E9}" destId="{912F324D-0351-4B86-839D-EF958FE6E164}" srcOrd="3" destOrd="0" presId="urn:microsoft.com/office/officeart/2005/8/layout/hList7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DF56B76-8AEA-40EE-BF83-301712D36BE3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0FEED13-48CE-4E18-B4E7-15092930039C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4BD4FB59-E990-4F05-8FD4-DF3767575D66}" type="parTrans" cxnId="{11829622-4811-4995-9D8C-0D5FAEEA1EBC}">
      <dgm:prSet/>
      <dgm:spPr/>
      <dgm:t>
        <a:bodyPr/>
        <a:lstStyle/>
        <a:p>
          <a:endParaRPr lang="ru-RU"/>
        </a:p>
      </dgm:t>
    </dgm:pt>
    <dgm:pt modelId="{BDA5A684-3F26-48B0-B24E-359029D3ECA3}" type="sibTrans" cxnId="{11829622-4811-4995-9D8C-0D5FAEEA1EBC}">
      <dgm:prSet/>
      <dgm:spPr/>
      <dgm:t>
        <a:bodyPr/>
        <a:lstStyle/>
        <a:p>
          <a:endParaRPr lang="ru-RU"/>
        </a:p>
      </dgm:t>
    </dgm:pt>
    <dgm:pt modelId="{58736354-4E27-4CDB-A44A-666539AC0615}">
      <dgm:prSet phldrT="[Текст]"/>
      <dgm:spPr/>
      <dgm:t>
        <a:bodyPr/>
        <a:lstStyle/>
        <a:p>
          <a:pPr algn="just"/>
          <a:r>
            <a:rPr lang="ru-RU" b="1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проведение уличных мероприятий по профилактике наркомании</a:t>
          </a:r>
          <a:endParaRPr lang="ru-RU" dirty="0"/>
        </a:p>
      </dgm:t>
    </dgm:pt>
    <dgm:pt modelId="{21935AA7-0554-491B-822A-7EBED81FE861}" type="parTrans" cxnId="{8C313280-7272-4226-8EEE-5412E498C265}">
      <dgm:prSet/>
      <dgm:spPr/>
      <dgm:t>
        <a:bodyPr/>
        <a:lstStyle/>
        <a:p>
          <a:endParaRPr lang="ru-RU"/>
        </a:p>
      </dgm:t>
    </dgm:pt>
    <dgm:pt modelId="{2E05B233-E96E-492C-A217-443B06200D30}" type="sibTrans" cxnId="{8C313280-7272-4226-8EEE-5412E498C265}">
      <dgm:prSet/>
      <dgm:spPr/>
      <dgm:t>
        <a:bodyPr/>
        <a:lstStyle/>
        <a:p>
          <a:endParaRPr lang="ru-RU"/>
        </a:p>
      </dgm:t>
    </dgm:pt>
    <dgm:pt modelId="{470DAA07-4458-4B8B-9FC0-3A82B8CACD27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0E069675-B875-4BE6-BE5D-CAC3F067307F}" type="parTrans" cxnId="{CB8250E3-F61B-4FB5-BFEA-E3AE53C4E920}">
      <dgm:prSet/>
      <dgm:spPr/>
      <dgm:t>
        <a:bodyPr/>
        <a:lstStyle/>
        <a:p>
          <a:endParaRPr lang="ru-RU"/>
        </a:p>
      </dgm:t>
    </dgm:pt>
    <dgm:pt modelId="{1D7291B1-8B76-4675-B2AB-0D7F8F0CCC16}" type="sibTrans" cxnId="{CB8250E3-F61B-4FB5-BFEA-E3AE53C4E920}">
      <dgm:prSet/>
      <dgm:spPr/>
      <dgm:t>
        <a:bodyPr/>
        <a:lstStyle/>
        <a:p>
          <a:endParaRPr lang="ru-RU"/>
        </a:p>
      </dgm:t>
    </dgm:pt>
    <dgm:pt modelId="{952F39EB-67E6-4EED-84EE-07CD0746AE97}">
      <dgm:prSet phldrT="[Текст]"/>
      <dgm:spPr/>
      <dgm:t>
        <a:bodyPr/>
        <a:lstStyle/>
        <a:p>
          <a:pPr algn="just"/>
          <a:r>
            <a:rPr lang="ru-RU" b="1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организация выставки «Тело человека»</a:t>
          </a:r>
          <a:endParaRPr lang="ru-RU" dirty="0"/>
        </a:p>
      </dgm:t>
    </dgm:pt>
    <dgm:pt modelId="{9F1B7939-7710-4C60-8842-ACE43BBAC028}" type="parTrans" cxnId="{25096ABC-96B8-4FA7-8A2F-27ABBC234D45}">
      <dgm:prSet/>
      <dgm:spPr/>
      <dgm:t>
        <a:bodyPr/>
        <a:lstStyle/>
        <a:p>
          <a:endParaRPr lang="ru-RU"/>
        </a:p>
      </dgm:t>
    </dgm:pt>
    <dgm:pt modelId="{AECE60B6-6C21-4F8E-826B-7980F2A4A7F5}" type="sibTrans" cxnId="{25096ABC-96B8-4FA7-8A2F-27ABBC234D45}">
      <dgm:prSet/>
      <dgm:spPr/>
      <dgm:t>
        <a:bodyPr/>
        <a:lstStyle/>
        <a:p>
          <a:endParaRPr lang="ru-RU"/>
        </a:p>
      </dgm:t>
    </dgm:pt>
    <dgm:pt modelId="{68425433-526F-424C-A527-B684DB67C566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7454A55D-FDA5-4DF9-8980-22735378610D}" type="parTrans" cxnId="{638F0DC8-9614-4D17-B596-CC85E89AF209}">
      <dgm:prSet/>
      <dgm:spPr/>
      <dgm:t>
        <a:bodyPr/>
        <a:lstStyle/>
        <a:p>
          <a:endParaRPr lang="ru-RU"/>
        </a:p>
      </dgm:t>
    </dgm:pt>
    <dgm:pt modelId="{A1217E70-B38D-4D92-A443-04B2260D19ED}" type="sibTrans" cxnId="{638F0DC8-9614-4D17-B596-CC85E89AF209}">
      <dgm:prSet/>
      <dgm:spPr/>
      <dgm:t>
        <a:bodyPr/>
        <a:lstStyle/>
        <a:p>
          <a:endParaRPr lang="ru-RU"/>
        </a:p>
      </dgm:t>
    </dgm:pt>
    <dgm:pt modelId="{F757ADEC-0424-4FC0-A1AA-6C013A0DB244}">
      <dgm:prSet phldrT="[Текст]"/>
      <dgm:spPr/>
      <dgm:t>
        <a:bodyPr/>
        <a:lstStyle/>
        <a:p>
          <a:r>
            <a:rPr lang="ru-RU" b="1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организация и проведение онлайн-часа «Как избавиться от дурных привычек»</a:t>
          </a:r>
          <a:endParaRPr lang="ru-RU" dirty="0"/>
        </a:p>
      </dgm:t>
    </dgm:pt>
    <dgm:pt modelId="{172472BC-7932-4D33-AC80-29AA57ECE0CF}" type="parTrans" cxnId="{1CB856B4-0887-4F55-946B-5B9BB19444CA}">
      <dgm:prSet/>
      <dgm:spPr/>
      <dgm:t>
        <a:bodyPr/>
        <a:lstStyle/>
        <a:p>
          <a:endParaRPr lang="ru-RU"/>
        </a:p>
      </dgm:t>
    </dgm:pt>
    <dgm:pt modelId="{3894BF97-FB57-4703-8A26-38968DA62079}" type="sibTrans" cxnId="{1CB856B4-0887-4F55-946B-5B9BB19444CA}">
      <dgm:prSet/>
      <dgm:spPr/>
      <dgm:t>
        <a:bodyPr/>
        <a:lstStyle/>
        <a:p>
          <a:endParaRPr lang="ru-RU"/>
        </a:p>
      </dgm:t>
    </dgm:pt>
    <dgm:pt modelId="{084EF754-4269-4DDA-946C-31FB4B216C37}" type="pres">
      <dgm:prSet presAssocID="{5DF56B76-8AEA-40EE-BF83-301712D36BE3}" presName="Name0" presStyleCnt="0">
        <dgm:presLayoutVars>
          <dgm:chMax/>
          <dgm:chPref/>
          <dgm:dir/>
        </dgm:presLayoutVars>
      </dgm:prSet>
      <dgm:spPr/>
    </dgm:pt>
    <dgm:pt modelId="{EC682C93-9146-4B9E-86D3-937F79A43353}" type="pres">
      <dgm:prSet presAssocID="{90FEED13-48CE-4E18-B4E7-15092930039C}" presName="parenttextcomposite" presStyleCnt="0"/>
      <dgm:spPr/>
    </dgm:pt>
    <dgm:pt modelId="{63CA7CA6-19C0-42D7-9CD8-8EF654A037DE}" type="pres">
      <dgm:prSet presAssocID="{90FEED13-48CE-4E18-B4E7-15092930039C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07DDB510-BA66-4D84-9D32-B21C4C07DA60}" type="pres">
      <dgm:prSet presAssocID="{90FEED13-48CE-4E18-B4E7-15092930039C}" presName="composite" presStyleCnt="0"/>
      <dgm:spPr/>
    </dgm:pt>
    <dgm:pt modelId="{E0682CD4-8CF0-4290-8687-ABD661C8C06C}" type="pres">
      <dgm:prSet presAssocID="{90FEED13-48CE-4E18-B4E7-15092930039C}" presName="chevron1" presStyleLbl="alignNode1" presStyleIdx="0" presStyleCnt="21"/>
      <dgm:spPr/>
    </dgm:pt>
    <dgm:pt modelId="{16F5BAC6-328F-4533-AD21-97EF6335379C}" type="pres">
      <dgm:prSet presAssocID="{90FEED13-48CE-4E18-B4E7-15092930039C}" presName="chevron2" presStyleLbl="alignNode1" presStyleIdx="1" presStyleCnt="21"/>
      <dgm:spPr/>
    </dgm:pt>
    <dgm:pt modelId="{43FED268-6580-4F1F-8962-6C6CC0E5C636}" type="pres">
      <dgm:prSet presAssocID="{90FEED13-48CE-4E18-B4E7-15092930039C}" presName="chevron3" presStyleLbl="alignNode1" presStyleIdx="2" presStyleCnt="21"/>
      <dgm:spPr/>
    </dgm:pt>
    <dgm:pt modelId="{0A3B53D6-AACC-4335-A36D-63427DAEC04D}" type="pres">
      <dgm:prSet presAssocID="{90FEED13-48CE-4E18-B4E7-15092930039C}" presName="chevron4" presStyleLbl="alignNode1" presStyleIdx="3" presStyleCnt="21"/>
      <dgm:spPr/>
    </dgm:pt>
    <dgm:pt modelId="{C5F63399-DA7B-4930-B7EB-80BB9DB06AD8}" type="pres">
      <dgm:prSet presAssocID="{90FEED13-48CE-4E18-B4E7-15092930039C}" presName="chevron5" presStyleLbl="alignNode1" presStyleIdx="4" presStyleCnt="21"/>
      <dgm:spPr/>
    </dgm:pt>
    <dgm:pt modelId="{5DEADA79-1585-409D-8D57-2E57FAE47E5A}" type="pres">
      <dgm:prSet presAssocID="{90FEED13-48CE-4E18-B4E7-15092930039C}" presName="chevron6" presStyleLbl="alignNode1" presStyleIdx="5" presStyleCnt="21"/>
      <dgm:spPr/>
    </dgm:pt>
    <dgm:pt modelId="{0C00D2D8-677E-4200-A42F-254BFDB2F701}" type="pres">
      <dgm:prSet presAssocID="{90FEED13-48CE-4E18-B4E7-15092930039C}" presName="chevron7" presStyleLbl="alignNode1" presStyleIdx="6" presStyleCnt="21"/>
      <dgm:spPr/>
    </dgm:pt>
    <dgm:pt modelId="{123D1DEA-FBE8-49A7-A323-05653C9ADAEB}" type="pres">
      <dgm:prSet presAssocID="{90FEED13-48CE-4E18-B4E7-15092930039C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</dgm:pt>
    <dgm:pt modelId="{1A62BE4E-F099-4A85-B36A-1A58546D5154}" type="pres">
      <dgm:prSet presAssocID="{BDA5A684-3F26-48B0-B24E-359029D3ECA3}" presName="sibTrans" presStyleCnt="0"/>
      <dgm:spPr/>
    </dgm:pt>
    <dgm:pt modelId="{47136D67-BA54-465E-A868-A24B25B7C1A1}" type="pres">
      <dgm:prSet presAssocID="{470DAA07-4458-4B8B-9FC0-3A82B8CACD27}" presName="parenttextcomposite" presStyleCnt="0"/>
      <dgm:spPr/>
    </dgm:pt>
    <dgm:pt modelId="{8771FEE8-E553-4882-9825-57D5128379BF}" type="pres">
      <dgm:prSet presAssocID="{470DAA07-4458-4B8B-9FC0-3A82B8CACD27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DAD4FCAF-BD51-439D-8300-E0E5F860EEFC}" type="pres">
      <dgm:prSet presAssocID="{470DAA07-4458-4B8B-9FC0-3A82B8CACD27}" presName="composite" presStyleCnt="0"/>
      <dgm:spPr/>
    </dgm:pt>
    <dgm:pt modelId="{3D7CAD58-4EE3-4B34-84D2-71DA51E15645}" type="pres">
      <dgm:prSet presAssocID="{470DAA07-4458-4B8B-9FC0-3A82B8CACD27}" presName="chevron1" presStyleLbl="alignNode1" presStyleIdx="7" presStyleCnt="21"/>
      <dgm:spPr/>
    </dgm:pt>
    <dgm:pt modelId="{DF4C2C65-C3C4-4D06-96DC-CB4491BCB6AB}" type="pres">
      <dgm:prSet presAssocID="{470DAA07-4458-4B8B-9FC0-3A82B8CACD27}" presName="chevron2" presStyleLbl="alignNode1" presStyleIdx="8" presStyleCnt="21"/>
      <dgm:spPr/>
    </dgm:pt>
    <dgm:pt modelId="{3F9B0D0C-68E9-481F-A348-0F9EC97418EF}" type="pres">
      <dgm:prSet presAssocID="{470DAA07-4458-4B8B-9FC0-3A82B8CACD27}" presName="chevron3" presStyleLbl="alignNode1" presStyleIdx="9" presStyleCnt="21"/>
      <dgm:spPr/>
    </dgm:pt>
    <dgm:pt modelId="{4A9222E8-3DA6-4E74-9B70-91C19142FC09}" type="pres">
      <dgm:prSet presAssocID="{470DAA07-4458-4B8B-9FC0-3A82B8CACD27}" presName="chevron4" presStyleLbl="alignNode1" presStyleIdx="10" presStyleCnt="21"/>
      <dgm:spPr/>
    </dgm:pt>
    <dgm:pt modelId="{CA22859B-9792-4565-BC02-3AD3BE645018}" type="pres">
      <dgm:prSet presAssocID="{470DAA07-4458-4B8B-9FC0-3A82B8CACD27}" presName="chevron5" presStyleLbl="alignNode1" presStyleIdx="11" presStyleCnt="21"/>
      <dgm:spPr/>
    </dgm:pt>
    <dgm:pt modelId="{90436BED-CA12-4F42-984D-A65C5C455BE4}" type="pres">
      <dgm:prSet presAssocID="{470DAA07-4458-4B8B-9FC0-3A82B8CACD27}" presName="chevron6" presStyleLbl="alignNode1" presStyleIdx="12" presStyleCnt="21"/>
      <dgm:spPr/>
    </dgm:pt>
    <dgm:pt modelId="{30837C74-8439-4CD3-B4DA-F2E93E6E4D97}" type="pres">
      <dgm:prSet presAssocID="{470DAA07-4458-4B8B-9FC0-3A82B8CACD27}" presName="chevron7" presStyleLbl="alignNode1" presStyleIdx="13" presStyleCnt="21"/>
      <dgm:spPr/>
    </dgm:pt>
    <dgm:pt modelId="{7279FBA5-EF5C-40ED-95B8-2E5A2C6BF212}" type="pres">
      <dgm:prSet presAssocID="{470DAA07-4458-4B8B-9FC0-3A82B8CACD27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</dgm:pt>
    <dgm:pt modelId="{5FEBBEFD-95EF-486F-8434-A95C15BE4569}" type="pres">
      <dgm:prSet presAssocID="{1D7291B1-8B76-4675-B2AB-0D7F8F0CCC16}" presName="sibTrans" presStyleCnt="0"/>
      <dgm:spPr/>
    </dgm:pt>
    <dgm:pt modelId="{C3D15769-3FA6-42C7-AC15-C98B2D4F38C7}" type="pres">
      <dgm:prSet presAssocID="{68425433-526F-424C-A527-B684DB67C566}" presName="parenttextcomposite" presStyleCnt="0"/>
      <dgm:spPr/>
    </dgm:pt>
    <dgm:pt modelId="{77ECB7A8-F8B2-4B24-ADD5-246318D2F950}" type="pres">
      <dgm:prSet presAssocID="{68425433-526F-424C-A527-B684DB67C566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754BD428-D660-4C28-B45B-BF294D0660BB}" type="pres">
      <dgm:prSet presAssocID="{68425433-526F-424C-A527-B684DB67C566}" presName="composite" presStyleCnt="0"/>
      <dgm:spPr/>
    </dgm:pt>
    <dgm:pt modelId="{92EED13A-79C5-47D4-A8A8-A7668BE8F2DB}" type="pres">
      <dgm:prSet presAssocID="{68425433-526F-424C-A527-B684DB67C566}" presName="chevron1" presStyleLbl="alignNode1" presStyleIdx="14" presStyleCnt="21"/>
      <dgm:spPr/>
    </dgm:pt>
    <dgm:pt modelId="{60EFD521-7926-46F8-8AEE-445036959748}" type="pres">
      <dgm:prSet presAssocID="{68425433-526F-424C-A527-B684DB67C566}" presName="chevron2" presStyleLbl="alignNode1" presStyleIdx="15" presStyleCnt="21"/>
      <dgm:spPr/>
    </dgm:pt>
    <dgm:pt modelId="{3744CF68-71EA-42F3-9C4D-71B5435769A0}" type="pres">
      <dgm:prSet presAssocID="{68425433-526F-424C-A527-B684DB67C566}" presName="chevron3" presStyleLbl="alignNode1" presStyleIdx="16" presStyleCnt="21"/>
      <dgm:spPr/>
    </dgm:pt>
    <dgm:pt modelId="{B31BC7E8-332C-49EA-B9F9-901FE5C68E19}" type="pres">
      <dgm:prSet presAssocID="{68425433-526F-424C-A527-B684DB67C566}" presName="chevron4" presStyleLbl="alignNode1" presStyleIdx="17" presStyleCnt="21"/>
      <dgm:spPr/>
    </dgm:pt>
    <dgm:pt modelId="{C5E5CBA1-B694-439C-8797-064D6FA25C9A}" type="pres">
      <dgm:prSet presAssocID="{68425433-526F-424C-A527-B684DB67C566}" presName="chevron5" presStyleLbl="alignNode1" presStyleIdx="18" presStyleCnt="21"/>
      <dgm:spPr/>
    </dgm:pt>
    <dgm:pt modelId="{944300E7-0A55-48C7-9FE9-7FCAA616FA18}" type="pres">
      <dgm:prSet presAssocID="{68425433-526F-424C-A527-B684DB67C566}" presName="chevron6" presStyleLbl="alignNode1" presStyleIdx="19" presStyleCnt="21"/>
      <dgm:spPr/>
    </dgm:pt>
    <dgm:pt modelId="{C4A3BB74-E480-4F29-AD1C-EBCA10B44BF0}" type="pres">
      <dgm:prSet presAssocID="{68425433-526F-424C-A527-B684DB67C566}" presName="chevron7" presStyleLbl="alignNode1" presStyleIdx="20" presStyleCnt="21"/>
      <dgm:spPr/>
    </dgm:pt>
    <dgm:pt modelId="{377AB811-7D92-4039-8F77-1C9D52EF83FD}" type="pres">
      <dgm:prSet presAssocID="{68425433-526F-424C-A527-B684DB67C566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</dgm:pt>
  </dgm:ptLst>
  <dgm:cxnLst>
    <dgm:cxn modelId="{EABCA914-49B6-4574-B3A8-A057F05362FC}" type="presOf" srcId="{58736354-4E27-4CDB-A44A-666539AC0615}" destId="{123D1DEA-FBE8-49A7-A323-05653C9ADAEB}" srcOrd="0" destOrd="0" presId="urn:microsoft.com/office/officeart/2008/layout/VerticalAccentList"/>
    <dgm:cxn modelId="{40CAB221-DA0F-42D2-92EE-57FCDF1C6CDC}" type="presOf" srcId="{470DAA07-4458-4B8B-9FC0-3A82B8CACD27}" destId="{8771FEE8-E553-4882-9825-57D5128379BF}" srcOrd="0" destOrd="0" presId="urn:microsoft.com/office/officeart/2008/layout/VerticalAccentList"/>
    <dgm:cxn modelId="{11829622-4811-4995-9D8C-0D5FAEEA1EBC}" srcId="{5DF56B76-8AEA-40EE-BF83-301712D36BE3}" destId="{90FEED13-48CE-4E18-B4E7-15092930039C}" srcOrd="0" destOrd="0" parTransId="{4BD4FB59-E990-4F05-8FD4-DF3767575D66}" sibTransId="{BDA5A684-3F26-48B0-B24E-359029D3ECA3}"/>
    <dgm:cxn modelId="{390DC65C-DC72-4D1E-849D-FC6627E84E47}" type="presOf" srcId="{68425433-526F-424C-A527-B684DB67C566}" destId="{77ECB7A8-F8B2-4B24-ADD5-246318D2F950}" srcOrd="0" destOrd="0" presId="urn:microsoft.com/office/officeart/2008/layout/VerticalAccentList"/>
    <dgm:cxn modelId="{8C313280-7272-4226-8EEE-5412E498C265}" srcId="{90FEED13-48CE-4E18-B4E7-15092930039C}" destId="{58736354-4E27-4CDB-A44A-666539AC0615}" srcOrd="0" destOrd="0" parTransId="{21935AA7-0554-491B-822A-7EBED81FE861}" sibTransId="{2E05B233-E96E-492C-A217-443B06200D30}"/>
    <dgm:cxn modelId="{FC260683-30C9-4F4C-9EED-7F6C01BE13B6}" type="presOf" srcId="{F757ADEC-0424-4FC0-A1AA-6C013A0DB244}" destId="{377AB811-7D92-4039-8F77-1C9D52EF83FD}" srcOrd="0" destOrd="0" presId="urn:microsoft.com/office/officeart/2008/layout/VerticalAccentList"/>
    <dgm:cxn modelId="{1CB856B4-0887-4F55-946B-5B9BB19444CA}" srcId="{68425433-526F-424C-A527-B684DB67C566}" destId="{F757ADEC-0424-4FC0-A1AA-6C013A0DB244}" srcOrd="0" destOrd="0" parTransId="{172472BC-7932-4D33-AC80-29AA57ECE0CF}" sibTransId="{3894BF97-FB57-4703-8A26-38968DA62079}"/>
    <dgm:cxn modelId="{D5C7EFBB-5A79-4D08-B666-3F34A9B82FD3}" type="presOf" srcId="{952F39EB-67E6-4EED-84EE-07CD0746AE97}" destId="{7279FBA5-EF5C-40ED-95B8-2E5A2C6BF212}" srcOrd="0" destOrd="0" presId="urn:microsoft.com/office/officeart/2008/layout/VerticalAccentList"/>
    <dgm:cxn modelId="{25096ABC-96B8-4FA7-8A2F-27ABBC234D45}" srcId="{470DAA07-4458-4B8B-9FC0-3A82B8CACD27}" destId="{952F39EB-67E6-4EED-84EE-07CD0746AE97}" srcOrd="0" destOrd="0" parTransId="{9F1B7939-7710-4C60-8842-ACE43BBAC028}" sibTransId="{AECE60B6-6C21-4F8E-826B-7980F2A4A7F5}"/>
    <dgm:cxn modelId="{638F0DC8-9614-4D17-B596-CC85E89AF209}" srcId="{5DF56B76-8AEA-40EE-BF83-301712D36BE3}" destId="{68425433-526F-424C-A527-B684DB67C566}" srcOrd="2" destOrd="0" parTransId="{7454A55D-FDA5-4DF9-8980-22735378610D}" sibTransId="{A1217E70-B38D-4D92-A443-04B2260D19ED}"/>
    <dgm:cxn modelId="{A6B5E0CA-F2EE-4801-9443-D215C53194FA}" type="presOf" srcId="{90FEED13-48CE-4E18-B4E7-15092930039C}" destId="{63CA7CA6-19C0-42D7-9CD8-8EF654A037DE}" srcOrd="0" destOrd="0" presId="urn:microsoft.com/office/officeart/2008/layout/VerticalAccentList"/>
    <dgm:cxn modelId="{829D38D8-099B-4B0D-A815-8374C6A4F361}" type="presOf" srcId="{5DF56B76-8AEA-40EE-BF83-301712D36BE3}" destId="{084EF754-4269-4DDA-946C-31FB4B216C37}" srcOrd="0" destOrd="0" presId="urn:microsoft.com/office/officeart/2008/layout/VerticalAccentList"/>
    <dgm:cxn modelId="{CB8250E3-F61B-4FB5-BFEA-E3AE53C4E920}" srcId="{5DF56B76-8AEA-40EE-BF83-301712D36BE3}" destId="{470DAA07-4458-4B8B-9FC0-3A82B8CACD27}" srcOrd="1" destOrd="0" parTransId="{0E069675-B875-4BE6-BE5D-CAC3F067307F}" sibTransId="{1D7291B1-8B76-4675-B2AB-0D7F8F0CCC16}"/>
    <dgm:cxn modelId="{B2D2DC55-39DF-4DBA-9363-A4B4953F812E}" type="presParOf" srcId="{084EF754-4269-4DDA-946C-31FB4B216C37}" destId="{EC682C93-9146-4B9E-86D3-937F79A43353}" srcOrd="0" destOrd="0" presId="urn:microsoft.com/office/officeart/2008/layout/VerticalAccentList"/>
    <dgm:cxn modelId="{33F169B5-99CA-4B50-BB23-247BAFC7D60A}" type="presParOf" srcId="{EC682C93-9146-4B9E-86D3-937F79A43353}" destId="{63CA7CA6-19C0-42D7-9CD8-8EF654A037DE}" srcOrd="0" destOrd="0" presId="urn:microsoft.com/office/officeart/2008/layout/VerticalAccentList"/>
    <dgm:cxn modelId="{188B4968-4AA3-4CD1-BDE4-8CE702368AC3}" type="presParOf" srcId="{084EF754-4269-4DDA-946C-31FB4B216C37}" destId="{07DDB510-BA66-4D84-9D32-B21C4C07DA60}" srcOrd="1" destOrd="0" presId="urn:microsoft.com/office/officeart/2008/layout/VerticalAccentList"/>
    <dgm:cxn modelId="{AC3FCA32-4F39-405B-8C45-24B32352712E}" type="presParOf" srcId="{07DDB510-BA66-4D84-9D32-B21C4C07DA60}" destId="{E0682CD4-8CF0-4290-8687-ABD661C8C06C}" srcOrd="0" destOrd="0" presId="urn:microsoft.com/office/officeart/2008/layout/VerticalAccentList"/>
    <dgm:cxn modelId="{9AF4AF32-CA81-46F9-89F3-D1E4A86951C8}" type="presParOf" srcId="{07DDB510-BA66-4D84-9D32-B21C4C07DA60}" destId="{16F5BAC6-328F-4533-AD21-97EF6335379C}" srcOrd="1" destOrd="0" presId="urn:microsoft.com/office/officeart/2008/layout/VerticalAccentList"/>
    <dgm:cxn modelId="{00A71718-5464-4949-BADA-D149F14B61C2}" type="presParOf" srcId="{07DDB510-BA66-4D84-9D32-B21C4C07DA60}" destId="{43FED268-6580-4F1F-8962-6C6CC0E5C636}" srcOrd="2" destOrd="0" presId="urn:microsoft.com/office/officeart/2008/layout/VerticalAccentList"/>
    <dgm:cxn modelId="{9BC3CCCC-6880-49CF-BF6A-6444ACC4D299}" type="presParOf" srcId="{07DDB510-BA66-4D84-9D32-B21C4C07DA60}" destId="{0A3B53D6-AACC-4335-A36D-63427DAEC04D}" srcOrd="3" destOrd="0" presId="urn:microsoft.com/office/officeart/2008/layout/VerticalAccentList"/>
    <dgm:cxn modelId="{BBC0ED00-B478-4246-979A-FBD8621486A1}" type="presParOf" srcId="{07DDB510-BA66-4D84-9D32-B21C4C07DA60}" destId="{C5F63399-DA7B-4930-B7EB-80BB9DB06AD8}" srcOrd="4" destOrd="0" presId="urn:microsoft.com/office/officeart/2008/layout/VerticalAccentList"/>
    <dgm:cxn modelId="{C321A576-FDC1-47D5-B807-60E15E093DA7}" type="presParOf" srcId="{07DDB510-BA66-4D84-9D32-B21C4C07DA60}" destId="{5DEADA79-1585-409D-8D57-2E57FAE47E5A}" srcOrd="5" destOrd="0" presId="urn:microsoft.com/office/officeart/2008/layout/VerticalAccentList"/>
    <dgm:cxn modelId="{061CA2DC-6AA9-4185-9606-47632510B2B9}" type="presParOf" srcId="{07DDB510-BA66-4D84-9D32-B21C4C07DA60}" destId="{0C00D2D8-677E-4200-A42F-254BFDB2F701}" srcOrd="6" destOrd="0" presId="urn:microsoft.com/office/officeart/2008/layout/VerticalAccentList"/>
    <dgm:cxn modelId="{6E0B59C3-A94D-431E-ACF5-1CD3AF5BBD79}" type="presParOf" srcId="{07DDB510-BA66-4D84-9D32-B21C4C07DA60}" destId="{123D1DEA-FBE8-49A7-A323-05653C9ADAEB}" srcOrd="7" destOrd="0" presId="urn:microsoft.com/office/officeart/2008/layout/VerticalAccentList"/>
    <dgm:cxn modelId="{CB7E53CE-AAFA-49A5-B33C-282ADBCA5629}" type="presParOf" srcId="{084EF754-4269-4DDA-946C-31FB4B216C37}" destId="{1A62BE4E-F099-4A85-B36A-1A58546D5154}" srcOrd="2" destOrd="0" presId="urn:microsoft.com/office/officeart/2008/layout/VerticalAccentList"/>
    <dgm:cxn modelId="{628921B4-DBBD-4785-AB42-D7624E5D8824}" type="presParOf" srcId="{084EF754-4269-4DDA-946C-31FB4B216C37}" destId="{47136D67-BA54-465E-A868-A24B25B7C1A1}" srcOrd="3" destOrd="0" presId="urn:microsoft.com/office/officeart/2008/layout/VerticalAccentList"/>
    <dgm:cxn modelId="{2E2A77C8-2C0B-409D-929D-6E91DF195BDB}" type="presParOf" srcId="{47136D67-BA54-465E-A868-A24B25B7C1A1}" destId="{8771FEE8-E553-4882-9825-57D5128379BF}" srcOrd="0" destOrd="0" presId="urn:microsoft.com/office/officeart/2008/layout/VerticalAccentList"/>
    <dgm:cxn modelId="{1BB947E8-A31D-41AE-86ED-453076BAC0A0}" type="presParOf" srcId="{084EF754-4269-4DDA-946C-31FB4B216C37}" destId="{DAD4FCAF-BD51-439D-8300-E0E5F860EEFC}" srcOrd="4" destOrd="0" presId="urn:microsoft.com/office/officeart/2008/layout/VerticalAccentList"/>
    <dgm:cxn modelId="{023C27D3-77BF-43ED-B9DB-4078447B495C}" type="presParOf" srcId="{DAD4FCAF-BD51-439D-8300-E0E5F860EEFC}" destId="{3D7CAD58-4EE3-4B34-84D2-71DA51E15645}" srcOrd="0" destOrd="0" presId="urn:microsoft.com/office/officeart/2008/layout/VerticalAccentList"/>
    <dgm:cxn modelId="{B705F89F-E108-4129-A2B0-1C59C2465621}" type="presParOf" srcId="{DAD4FCAF-BD51-439D-8300-E0E5F860EEFC}" destId="{DF4C2C65-C3C4-4D06-96DC-CB4491BCB6AB}" srcOrd="1" destOrd="0" presId="urn:microsoft.com/office/officeart/2008/layout/VerticalAccentList"/>
    <dgm:cxn modelId="{CC251BF9-85A4-4DE0-87BB-483D31BFBF1E}" type="presParOf" srcId="{DAD4FCAF-BD51-439D-8300-E0E5F860EEFC}" destId="{3F9B0D0C-68E9-481F-A348-0F9EC97418EF}" srcOrd="2" destOrd="0" presId="urn:microsoft.com/office/officeart/2008/layout/VerticalAccentList"/>
    <dgm:cxn modelId="{FD42AFEB-D60C-4260-9A89-9677DADA1D62}" type="presParOf" srcId="{DAD4FCAF-BD51-439D-8300-E0E5F860EEFC}" destId="{4A9222E8-3DA6-4E74-9B70-91C19142FC09}" srcOrd="3" destOrd="0" presId="urn:microsoft.com/office/officeart/2008/layout/VerticalAccentList"/>
    <dgm:cxn modelId="{F01A573F-947C-4797-980C-7F34287DB7E4}" type="presParOf" srcId="{DAD4FCAF-BD51-439D-8300-E0E5F860EEFC}" destId="{CA22859B-9792-4565-BC02-3AD3BE645018}" srcOrd="4" destOrd="0" presId="urn:microsoft.com/office/officeart/2008/layout/VerticalAccentList"/>
    <dgm:cxn modelId="{4D0904EC-0A0D-4530-9DDD-1F8082FA0751}" type="presParOf" srcId="{DAD4FCAF-BD51-439D-8300-E0E5F860EEFC}" destId="{90436BED-CA12-4F42-984D-A65C5C455BE4}" srcOrd="5" destOrd="0" presId="urn:microsoft.com/office/officeart/2008/layout/VerticalAccentList"/>
    <dgm:cxn modelId="{798C5537-8A80-4B2F-B0A4-D38B0D5C3673}" type="presParOf" srcId="{DAD4FCAF-BD51-439D-8300-E0E5F860EEFC}" destId="{30837C74-8439-4CD3-B4DA-F2E93E6E4D97}" srcOrd="6" destOrd="0" presId="urn:microsoft.com/office/officeart/2008/layout/VerticalAccentList"/>
    <dgm:cxn modelId="{7C483E36-7C76-4B87-8CCA-2DE5FDA29522}" type="presParOf" srcId="{DAD4FCAF-BD51-439D-8300-E0E5F860EEFC}" destId="{7279FBA5-EF5C-40ED-95B8-2E5A2C6BF212}" srcOrd="7" destOrd="0" presId="urn:microsoft.com/office/officeart/2008/layout/VerticalAccentList"/>
    <dgm:cxn modelId="{E013857C-F88D-4BE9-B2ED-3C54CDF32989}" type="presParOf" srcId="{084EF754-4269-4DDA-946C-31FB4B216C37}" destId="{5FEBBEFD-95EF-486F-8434-A95C15BE4569}" srcOrd="5" destOrd="0" presId="urn:microsoft.com/office/officeart/2008/layout/VerticalAccentList"/>
    <dgm:cxn modelId="{E5D7BDE8-A995-432A-876E-9AF3545DF7FE}" type="presParOf" srcId="{084EF754-4269-4DDA-946C-31FB4B216C37}" destId="{C3D15769-3FA6-42C7-AC15-C98B2D4F38C7}" srcOrd="6" destOrd="0" presId="urn:microsoft.com/office/officeart/2008/layout/VerticalAccentList"/>
    <dgm:cxn modelId="{99D011FB-2A89-4B40-8808-35FE45BEBE4F}" type="presParOf" srcId="{C3D15769-3FA6-42C7-AC15-C98B2D4F38C7}" destId="{77ECB7A8-F8B2-4B24-ADD5-246318D2F950}" srcOrd="0" destOrd="0" presId="urn:microsoft.com/office/officeart/2008/layout/VerticalAccentList"/>
    <dgm:cxn modelId="{813AF2A8-A419-401E-8F69-47B93D88B941}" type="presParOf" srcId="{084EF754-4269-4DDA-946C-31FB4B216C37}" destId="{754BD428-D660-4C28-B45B-BF294D0660BB}" srcOrd="7" destOrd="0" presId="urn:microsoft.com/office/officeart/2008/layout/VerticalAccentList"/>
    <dgm:cxn modelId="{1AFD61C5-1DAC-4EAA-BC82-EA1FBEBA15C5}" type="presParOf" srcId="{754BD428-D660-4C28-B45B-BF294D0660BB}" destId="{92EED13A-79C5-47D4-A8A8-A7668BE8F2DB}" srcOrd="0" destOrd="0" presId="urn:microsoft.com/office/officeart/2008/layout/VerticalAccentList"/>
    <dgm:cxn modelId="{DFC761A5-C712-4F93-8AF8-05D057D453C7}" type="presParOf" srcId="{754BD428-D660-4C28-B45B-BF294D0660BB}" destId="{60EFD521-7926-46F8-8AEE-445036959748}" srcOrd="1" destOrd="0" presId="urn:microsoft.com/office/officeart/2008/layout/VerticalAccentList"/>
    <dgm:cxn modelId="{47ACB0BC-02E9-46A7-90EA-233937FD8851}" type="presParOf" srcId="{754BD428-D660-4C28-B45B-BF294D0660BB}" destId="{3744CF68-71EA-42F3-9C4D-71B5435769A0}" srcOrd="2" destOrd="0" presId="urn:microsoft.com/office/officeart/2008/layout/VerticalAccentList"/>
    <dgm:cxn modelId="{A43E5020-036B-4619-9B6A-07BF917C42B4}" type="presParOf" srcId="{754BD428-D660-4C28-B45B-BF294D0660BB}" destId="{B31BC7E8-332C-49EA-B9F9-901FE5C68E19}" srcOrd="3" destOrd="0" presId="urn:microsoft.com/office/officeart/2008/layout/VerticalAccentList"/>
    <dgm:cxn modelId="{F47A066C-E73D-4E2F-A995-52D431888D54}" type="presParOf" srcId="{754BD428-D660-4C28-B45B-BF294D0660BB}" destId="{C5E5CBA1-B694-439C-8797-064D6FA25C9A}" srcOrd="4" destOrd="0" presId="urn:microsoft.com/office/officeart/2008/layout/VerticalAccentList"/>
    <dgm:cxn modelId="{F7538DF3-239B-4671-A24A-62FEAD829AD7}" type="presParOf" srcId="{754BD428-D660-4C28-B45B-BF294D0660BB}" destId="{944300E7-0A55-48C7-9FE9-7FCAA616FA18}" srcOrd="5" destOrd="0" presId="urn:microsoft.com/office/officeart/2008/layout/VerticalAccentList"/>
    <dgm:cxn modelId="{40056D2F-F042-43E7-80A0-6FF5E05CF5CB}" type="presParOf" srcId="{754BD428-D660-4C28-B45B-BF294D0660BB}" destId="{C4A3BB74-E480-4F29-AD1C-EBCA10B44BF0}" srcOrd="6" destOrd="0" presId="urn:microsoft.com/office/officeart/2008/layout/VerticalAccentList"/>
    <dgm:cxn modelId="{51A3933F-5115-4B50-BB6C-BB104890D654}" type="presParOf" srcId="{754BD428-D660-4C28-B45B-BF294D0660BB}" destId="{377AB811-7D92-4039-8F77-1C9D52EF83FD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71A953F-D31E-4304-B295-3FAE6D12BE63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5B6B4F0-242B-4770-8B02-20F8BAD06670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067547B3-53A5-4BA2-811C-6A2ABFC28116}" type="parTrans" cxnId="{755F2EB1-CC41-4DDA-81CF-AE664B0E85E1}">
      <dgm:prSet/>
      <dgm:spPr/>
      <dgm:t>
        <a:bodyPr/>
        <a:lstStyle/>
        <a:p>
          <a:endParaRPr lang="ru-RU"/>
        </a:p>
      </dgm:t>
    </dgm:pt>
    <dgm:pt modelId="{A9E1256D-9F75-4FD9-8332-28D157AEE3BB}" type="sibTrans" cxnId="{755F2EB1-CC41-4DDA-81CF-AE664B0E85E1}">
      <dgm:prSet/>
      <dgm:spPr/>
      <dgm:t>
        <a:bodyPr/>
        <a:lstStyle/>
        <a:p>
          <a:endParaRPr lang="ru-RU"/>
        </a:p>
      </dgm:t>
    </dgm:pt>
    <dgm:pt modelId="{C5DBF452-D97F-40D6-A873-81765B810DE2}">
      <dgm:prSet phldrT="[Текст]" custT="1"/>
      <dgm:spPr/>
      <dgm:t>
        <a:bodyPr/>
        <a:lstStyle/>
        <a:p>
          <a:pPr algn="just"/>
          <a:r>
            <a:rPr lang="ru-RU" sz="1700" b="1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турниры по шашкам, бочче, рукопашному бою, турнир по футболу «Кожаный мяч»</a:t>
          </a:r>
          <a:endParaRPr lang="ru-RU" sz="1700" dirty="0"/>
        </a:p>
      </dgm:t>
    </dgm:pt>
    <dgm:pt modelId="{D1569449-55CA-40C5-B7F9-5394D8D657E4}" type="parTrans" cxnId="{96D5BD12-923F-4F15-B187-3309B6C86CDC}">
      <dgm:prSet/>
      <dgm:spPr/>
      <dgm:t>
        <a:bodyPr/>
        <a:lstStyle/>
        <a:p>
          <a:endParaRPr lang="ru-RU"/>
        </a:p>
      </dgm:t>
    </dgm:pt>
    <dgm:pt modelId="{9418775F-F468-4A38-A142-002FC8B765E1}" type="sibTrans" cxnId="{96D5BD12-923F-4F15-B187-3309B6C86CDC}">
      <dgm:prSet/>
      <dgm:spPr/>
      <dgm:t>
        <a:bodyPr/>
        <a:lstStyle/>
        <a:p>
          <a:endParaRPr lang="ru-RU"/>
        </a:p>
      </dgm:t>
    </dgm:pt>
    <dgm:pt modelId="{DA095735-74A3-4D4F-830C-D6E452BBC8BA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E6F05C26-2749-4384-8646-91FD58BAB60B}" type="parTrans" cxnId="{65315B4E-EF37-41CB-8AAC-F06CC52D3EE6}">
      <dgm:prSet/>
      <dgm:spPr/>
      <dgm:t>
        <a:bodyPr/>
        <a:lstStyle/>
        <a:p>
          <a:endParaRPr lang="ru-RU"/>
        </a:p>
      </dgm:t>
    </dgm:pt>
    <dgm:pt modelId="{EAFBFA9D-58AE-4147-BC2E-3862CF04FAC8}" type="sibTrans" cxnId="{65315B4E-EF37-41CB-8AAC-F06CC52D3EE6}">
      <dgm:prSet/>
      <dgm:spPr/>
      <dgm:t>
        <a:bodyPr/>
        <a:lstStyle/>
        <a:p>
          <a:endParaRPr lang="ru-RU"/>
        </a:p>
      </dgm:t>
    </dgm:pt>
    <dgm:pt modelId="{B73CB087-DB80-464F-8030-FC6A8D707DDF}">
      <dgm:prSet phldrT="[Текст]" custT="1"/>
      <dgm:spPr/>
      <dgm:t>
        <a:bodyPr/>
        <a:lstStyle/>
        <a:p>
          <a:pPr algn="just"/>
          <a:r>
            <a:rPr lang="ru-RU" sz="1550" b="1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мероприятия по скандинавской ходьбе, «На зарядку становись!», «Веселые старты», соревнования  по городошному спорту</a:t>
          </a:r>
          <a:endParaRPr lang="ru-RU" sz="1550" dirty="0"/>
        </a:p>
      </dgm:t>
    </dgm:pt>
    <dgm:pt modelId="{C204B0C9-EFA2-4056-AE80-71D4300CFD6A}" type="parTrans" cxnId="{15704D23-7E62-419C-ADF0-B2ADF1C7A4C1}">
      <dgm:prSet/>
      <dgm:spPr/>
      <dgm:t>
        <a:bodyPr/>
        <a:lstStyle/>
        <a:p>
          <a:endParaRPr lang="ru-RU"/>
        </a:p>
      </dgm:t>
    </dgm:pt>
    <dgm:pt modelId="{517C3A38-2E5F-40E4-9749-DD04CE539F62}" type="sibTrans" cxnId="{15704D23-7E62-419C-ADF0-B2ADF1C7A4C1}">
      <dgm:prSet/>
      <dgm:spPr/>
      <dgm:t>
        <a:bodyPr/>
        <a:lstStyle/>
        <a:p>
          <a:endParaRPr lang="ru-RU"/>
        </a:p>
      </dgm:t>
    </dgm:pt>
    <dgm:pt modelId="{41E15BCA-590D-4C3F-B981-D11C5BD407CC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CC62BEF9-9059-465F-8676-819062428A6C}" type="parTrans" cxnId="{E7D40A17-5170-4065-82FF-1A9D51239C3B}">
      <dgm:prSet/>
      <dgm:spPr/>
      <dgm:t>
        <a:bodyPr/>
        <a:lstStyle/>
        <a:p>
          <a:endParaRPr lang="ru-RU"/>
        </a:p>
      </dgm:t>
    </dgm:pt>
    <dgm:pt modelId="{E93CDD09-CC16-48AE-BEBF-B32CD782764B}" type="sibTrans" cxnId="{E7D40A17-5170-4065-82FF-1A9D51239C3B}">
      <dgm:prSet/>
      <dgm:spPr/>
      <dgm:t>
        <a:bodyPr/>
        <a:lstStyle/>
        <a:p>
          <a:endParaRPr lang="ru-RU"/>
        </a:p>
      </dgm:t>
    </dgm:pt>
    <dgm:pt modelId="{5D3E06B9-E47E-448C-B4F2-73BEBBC2DF38}">
      <dgm:prSet phldrT="[Текст]" custT="1"/>
      <dgm:spPr/>
      <dgm:t>
        <a:bodyPr/>
        <a:lstStyle/>
        <a:p>
          <a:pPr algn="just"/>
          <a:r>
            <a:rPr lang="ru-RU" sz="1700" b="1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физкультурно-спортивный праздник «ГТО-</a:t>
          </a:r>
          <a:r>
            <a:rPr lang="ru-RU" sz="1700" b="1" spc="100" dirty="0" err="1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шки</a:t>
          </a:r>
          <a:r>
            <a:rPr lang="ru-RU" sz="1700" b="1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на старт!»</a:t>
          </a:r>
          <a:endParaRPr lang="ru-RU" sz="1700" dirty="0"/>
        </a:p>
      </dgm:t>
    </dgm:pt>
    <dgm:pt modelId="{3C60E8EB-22D7-4256-901A-C967C90EC893}" type="parTrans" cxnId="{7A35C5AC-C222-43C4-8B18-21AE0F4BFF40}">
      <dgm:prSet/>
      <dgm:spPr/>
      <dgm:t>
        <a:bodyPr/>
        <a:lstStyle/>
        <a:p>
          <a:endParaRPr lang="ru-RU"/>
        </a:p>
      </dgm:t>
    </dgm:pt>
    <dgm:pt modelId="{CEC4C84E-133F-40A4-BF56-A94C4DEFFBCF}" type="sibTrans" cxnId="{7A35C5AC-C222-43C4-8B18-21AE0F4BFF40}">
      <dgm:prSet/>
      <dgm:spPr/>
      <dgm:t>
        <a:bodyPr/>
        <a:lstStyle/>
        <a:p>
          <a:endParaRPr lang="ru-RU"/>
        </a:p>
      </dgm:t>
    </dgm:pt>
    <dgm:pt modelId="{9EEC6420-92DA-4DF1-98CD-C29E6F79E3E4}" type="pres">
      <dgm:prSet presAssocID="{C71A953F-D31E-4304-B295-3FAE6D12BE63}" presName="Name0" presStyleCnt="0">
        <dgm:presLayoutVars>
          <dgm:chMax/>
          <dgm:chPref/>
          <dgm:dir/>
        </dgm:presLayoutVars>
      </dgm:prSet>
      <dgm:spPr/>
    </dgm:pt>
    <dgm:pt modelId="{46E2383B-451A-4104-9E93-6917DC2EE8D1}" type="pres">
      <dgm:prSet presAssocID="{D5B6B4F0-242B-4770-8B02-20F8BAD06670}" presName="parenttextcomposite" presStyleCnt="0"/>
      <dgm:spPr/>
    </dgm:pt>
    <dgm:pt modelId="{2DA563CB-D9AA-46A9-88CF-8679F710C09E}" type="pres">
      <dgm:prSet presAssocID="{D5B6B4F0-242B-4770-8B02-20F8BAD06670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31557E1B-F99A-4D98-A556-1E4356FD47B0}" type="pres">
      <dgm:prSet presAssocID="{D5B6B4F0-242B-4770-8B02-20F8BAD06670}" presName="composite" presStyleCnt="0"/>
      <dgm:spPr/>
    </dgm:pt>
    <dgm:pt modelId="{2E8C4729-AB72-44FC-AE6F-8E415EB92747}" type="pres">
      <dgm:prSet presAssocID="{D5B6B4F0-242B-4770-8B02-20F8BAD06670}" presName="chevron1" presStyleLbl="alignNode1" presStyleIdx="0" presStyleCnt="21"/>
      <dgm:spPr/>
    </dgm:pt>
    <dgm:pt modelId="{D9383194-CE04-49C9-BBDD-604E4F7CE602}" type="pres">
      <dgm:prSet presAssocID="{D5B6B4F0-242B-4770-8B02-20F8BAD06670}" presName="chevron2" presStyleLbl="alignNode1" presStyleIdx="1" presStyleCnt="21"/>
      <dgm:spPr/>
    </dgm:pt>
    <dgm:pt modelId="{252CCEB4-CFF7-408D-BB2D-F8D61E8271A7}" type="pres">
      <dgm:prSet presAssocID="{D5B6B4F0-242B-4770-8B02-20F8BAD06670}" presName="chevron3" presStyleLbl="alignNode1" presStyleIdx="2" presStyleCnt="21"/>
      <dgm:spPr/>
    </dgm:pt>
    <dgm:pt modelId="{E47DF200-F5C4-4E8D-822D-7A1F66066A44}" type="pres">
      <dgm:prSet presAssocID="{D5B6B4F0-242B-4770-8B02-20F8BAD06670}" presName="chevron4" presStyleLbl="alignNode1" presStyleIdx="3" presStyleCnt="21"/>
      <dgm:spPr/>
    </dgm:pt>
    <dgm:pt modelId="{DA7EB628-0536-4C7E-A615-40D908ECECA2}" type="pres">
      <dgm:prSet presAssocID="{D5B6B4F0-242B-4770-8B02-20F8BAD06670}" presName="chevron5" presStyleLbl="alignNode1" presStyleIdx="4" presStyleCnt="21"/>
      <dgm:spPr/>
    </dgm:pt>
    <dgm:pt modelId="{5C20D93F-A942-4732-9DEC-32AB734EA44E}" type="pres">
      <dgm:prSet presAssocID="{D5B6B4F0-242B-4770-8B02-20F8BAD06670}" presName="chevron6" presStyleLbl="alignNode1" presStyleIdx="5" presStyleCnt="21"/>
      <dgm:spPr/>
    </dgm:pt>
    <dgm:pt modelId="{6E7971D6-7B47-43E9-96A6-C4BA4163133C}" type="pres">
      <dgm:prSet presAssocID="{D5B6B4F0-242B-4770-8B02-20F8BAD06670}" presName="chevron7" presStyleLbl="alignNode1" presStyleIdx="6" presStyleCnt="21"/>
      <dgm:spPr/>
    </dgm:pt>
    <dgm:pt modelId="{9F2848FC-3FFF-40D2-BC7F-0005673F258C}" type="pres">
      <dgm:prSet presAssocID="{D5B6B4F0-242B-4770-8B02-20F8BAD06670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</dgm:pt>
    <dgm:pt modelId="{5D735527-FCF9-46E0-AB61-087F46958365}" type="pres">
      <dgm:prSet presAssocID="{A9E1256D-9F75-4FD9-8332-28D157AEE3BB}" presName="sibTrans" presStyleCnt="0"/>
      <dgm:spPr/>
    </dgm:pt>
    <dgm:pt modelId="{86863301-F139-40EF-A387-ACD3ACB2F0F0}" type="pres">
      <dgm:prSet presAssocID="{DA095735-74A3-4D4F-830C-D6E452BBC8BA}" presName="parenttextcomposite" presStyleCnt="0"/>
      <dgm:spPr/>
    </dgm:pt>
    <dgm:pt modelId="{A274C34F-772A-4781-81BF-089A6DC4294D}" type="pres">
      <dgm:prSet presAssocID="{DA095735-74A3-4D4F-830C-D6E452BBC8BA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EBE1A8E1-C2B4-4A99-AC1F-DB7513ACC7CB}" type="pres">
      <dgm:prSet presAssocID="{DA095735-74A3-4D4F-830C-D6E452BBC8BA}" presName="composite" presStyleCnt="0"/>
      <dgm:spPr/>
    </dgm:pt>
    <dgm:pt modelId="{062159DC-46C5-483E-B428-141BE7404F8E}" type="pres">
      <dgm:prSet presAssocID="{DA095735-74A3-4D4F-830C-D6E452BBC8BA}" presName="chevron1" presStyleLbl="alignNode1" presStyleIdx="7" presStyleCnt="21"/>
      <dgm:spPr/>
    </dgm:pt>
    <dgm:pt modelId="{C68AD67D-A1A2-4BD9-8675-66499552C2EB}" type="pres">
      <dgm:prSet presAssocID="{DA095735-74A3-4D4F-830C-D6E452BBC8BA}" presName="chevron2" presStyleLbl="alignNode1" presStyleIdx="8" presStyleCnt="21"/>
      <dgm:spPr/>
    </dgm:pt>
    <dgm:pt modelId="{7912BAB8-B0C1-425D-815E-DDC4A0A327FC}" type="pres">
      <dgm:prSet presAssocID="{DA095735-74A3-4D4F-830C-D6E452BBC8BA}" presName="chevron3" presStyleLbl="alignNode1" presStyleIdx="9" presStyleCnt="21"/>
      <dgm:spPr/>
    </dgm:pt>
    <dgm:pt modelId="{B6E1CDEC-29D7-4C76-A3D5-A0B966A6EA5F}" type="pres">
      <dgm:prSet presAssocID="{DA095735-74A3-4D4F-830C-D6E452BBC8BA}" presName="chevron4" presStyleLbl="alignNode1" presStyleIdx="10" presStyleCnt="21"/>
      <dgm:spPr/>
    </dgm:pt>
    <dgm:pt modelId="{8DBEDAF9-0CD5-4F11-881E-161027012E4A}" type="pres">
      <dgm:prSet presAssocID="{DA095735-74A3-4D4F-830C-D6E452BBC8BA}" presName="chevron5" presStyleLbl="alignNode1" presStyleIdx="11" presStyleCnt="21"/>
      <dgm:spPr/>
    </dgm:pt>
    <dgm:pt modelId="{AFA8E2CC-16C4-418E-8C25-EF0736680B93}" type="pres">
      <dgm:prSet presAssocID="{DA095735-74A3-4D4F-830C-D6E452BBC8BA}" presName="chevron6" presStyleLbl="alignNode1" presStyleIdx="12" presStyleCnt="21"/>
      <dgm:spPr/>
    </dgm:pt>
    <dgm:pt modelId="{6DF13BBA-197E-4FEE-A061-F2768BA1DB06}" type="pres">
      <dgm:prSet presAssocID="{DA095735-74A3-4D4F-830C-D6E452BBC8BA}" presName="chevron7" presStyleLbl="alignNode1" presStyleIdx="13" presStyleCnt="21"/>
      <dgm:spPr/>
    </dgm:pt>
    <dgm:pt modelId="{BAC674C0-1880-415A-84F6-249657EFD4E8}" type="pres">
      <dgm:prSet presAssocID="{DA095735-74A3-4D4F-830C-D6E452BBC8BA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</dgm:pt>
    <dgm:pt modelId="{561B90E9-B11E-4C35-AD5B-EABF7D82F40B}" type="pres">
      <dgm:prSet presAssocID="{EAFBFA9D-58AE-4147-BC2E-3862CF04FAC8}" presName="sibTrans" presStyleCnt="0"/>
      <dgm:spPr/>
    </dgm:pt>
    <dgm:pt modelId="{51D501FE-56B8-4332-8C2C-2890B5CAD60A}" type="pres">
      <dgm:prSet presAssocID="{41E15BCA-590D-4C3F-B981-D11C5BD407CC}" presName="parenttextcomposite" presStyleCnt="0"/>
      <dgm:spPr/>
    </dgm:pt>
    <dgm:pt modelId="{45F792A4-DCD2-4073-A5CA-19A5FC895EDF}" type="pres">
      <dgm:prSet presAssocID="{41E15BCA-590D-4C3F-B981-D11C5BD407CC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AF80CE50-1E7F-458B-B23C-57422DF8DF73}" type="pres">
      <dgm:prSet presAssocID="{41E15BCA-590D-4C3F-B981-D11C5BD407CC}" presName="composite" presStyleCnt="0"/>
      <dgm:spPr/>
    </dgm:pt>
    <dgm:pt modelId="{060E9FEC-F3D5-4900-A0AA-0CDAFC24C6DB}" type="pres">
      <dgm:prSet presAssocID="{41E15BCA-590D-4C3F-B981-D11C5BD407CC}" presName="chevron1" presStyleLbl="alignNode1" presStyleIdx="14" presStyleCnt="21"/>
      <dgm:spPr/>
    </dgm:pt>
    <dgm:pt modelId="{0F8DBF7E-DAAD-4BF2-95AE-C10EB59B419C}" type="pres">
      <dgm:prSet presAssocID="{41E15BCA-590D-4C3F-B981-D11C5BD407CC}" presName="chevron2" presStyleLbl="alignNode1" presStyleIdx="15" presStyleCnt="21"/>
      <dgm:spPr/>
    </dgm:pt>
    <dgm:pt modelId="{95EEAA85-895E-4E34-82D3-EA2AE4C1984B}" type="pres">
      <dgm:prSet presAssocID="{41E15BCA-590D-4C3F-B981-D11C5BD407CC}" presName="chevron3" presStyleLbl="alignNode1" presStyleIdx="16" presStyleCnt="21"/>
      <dgm:spPr/>
    </dgm:pt>
    <dgm:pt modelId="{7050E7C8-13CD-4C35-894B-E592225D7850}" type="pres">
      <dgm:prSet presAssocID="{41E15BCA-590D-4C3F-B981-D11C5BD407CC}" presName="chevron4" presStyleLbl="alignNode1" presStyleIdx="17" presStyleCnt="21"/>
      <dgm:spPr/>
    </dgm:pt>
    <dgm:pt modelId="{E6740078-9FE5-4967-9C10-2629225415D1}" type="pres">
      <dgm:prSet presAssocID="{41E15BCA-590D-4C3F-B981-D11C5BD407CC}" presName="chevron5" presStyleLbl="alignNode1" presStyleIdx="18" presStyleCnt="21"/>
      <dgm:spPr/>
    </dgm:pt>
    <dgm:pt modelId="{2E43610A-9E09-47BA-9474-83FEBD472239}" type="pres">
      <dgm:prSet presAssocID="{41E15BCA-590D-4C3F-B981-D11C5BD407CC}" presName="chevron6" presStyleLbl="alignNode1" presStyleIdx="19" presStyleCnt="21"/>
      <dgm:spPr/>
    </dgm:pt>
    <dgm:pt modelId="{A99D9183-847E-4985-8E8F-C73EEE72C37B}" type="pres">
      <dgm:prSet presAssocID="{41E15BCA-590D-4C3F-B981-D11C5BD407CC}" presName="chevron7" presStyleLbl="alignNode1" presStyleIdx="20" presStyleCnt="21"/>
      <dgm:spPr/>
    </dgm:pt>
    <dgm:pt modelId="{7DB448FB-8A5F-434F-BEAA-9B41AAC721B4}" type="pres">
      <dgm:prSet presAssocID="{41E15BCA-590D-4C3F-B981-D11C5BD407CC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</dgm:pt>
  </dgm:ptLst>
  <dgm:cxnLst>
    <dgm:cxn modelId="{96D5BD12-923F-4F15-B187-3309B6C86CDC}" srcId="{D5B6B4F0-242B-4770-8B02-20F8BAD06670}" destId="{C5DBF452-D97F-40D6-A873-81765B810DE2}" srcOrd="0" destOrd="0" parTransId="{D1569449-55CA-40C5-B7F9-5394D8D657E4}" sibTransId="{9418775F-F468-4A38-A142-002FC8B765E1}"/>
    <dgm:cxn modelId="{E7D40A17-5170-4065-82FF-1A9D51239C3B}" srcId="{C71A953F-D31E-4304-B295-3FAE6D12BE63}" destId="{41E15BCA-590D-4C3F-B981-D11C5BD407CC}" srcOrd="2" destOrd="0" parTransId="{CC62BEF9-9059-465F-8676-819062428A6C}" sibTransId="{E93CDD09-CC16-48AE-BEBF-B32CD782764B}"/>
    <dgm:cxn modelId="{15704D23-7E62-419C-ADF0-B2ADF1C7A4C1}" srcId="{DA095735-74A3-4D4F-830C-D6E452BBC8BA}" destId="{B73CB087-DB80-464F-8030-FC6A8D707DDF}" srcOrd="0" destOrd="0" parTransId="{C204B0C9-EFA2-4056-AE80-71D4300CFD6A}" sibTransId="{517C3A38-2E5F-40E4-9749-DD04CE539F62}"/>
    <dgm:cxn modelId="{52BE1D34-A026-4E00-BFA4-BA1074B09546}" type="presOf" srcId="{5D3E06B9-E47E-448C-B4F2-73BEBBC2DF38}" destId="{7DB448FB-8A5F-434F-BEAA-9B41AAC721B4}" srcOrd="0" destOrd="0" presId="urn:microsoft.com/office/officeart/2008/layout/VerticalAccentList"/>
    <dgm:cxn modelId="{85E9C238-591D-4DD4-8CB1-42496052AA65}" type="presOf" srcId="{B73CB087-DB80-464F-8030-FC6A8D707DDF}" destId="{BAC674C0-1880-415A-84F6-249657EFD4E8}" srcOrd="0" destOrd="0" presId="urn:microsoft.com/office/officeart/2008/layout/VerticalAccentList"/>
    <dgm:cxn modelId="{FC6AF144-E2E3-4F6F-BD5D-6359410189F8}" type="presOf" srcId="{41E15BCA-590D-4C3F-B981-D11C5BD407CC}" destId="{45F792A4-DCD2-4073-A5CA-19A5FC895EDF}" srcOrd="0" destOrd="0" presId="urn:microsoft.com/office/officeart/2008/layout/VerticalAccentList"/>
    <dgm:cxn modelId="{65315B4E-EF37-41CB-8AAC-F06CC52D3EE6}" srcId="{C71A953F-D31E-4304-B295-3FAE6D12BE63}" destId="{DA095735-74A3-4D4F-830C-D6E452BBC8BA}" srcOrd="1" destOrd="0" parTransId="{E6F05C26-2749-4384-8646-91FD58BAB60B}" sibTransId="{EAFBFA9D-58AE-4147-BC2E-3862CF04FAC8}"/>
    <dgm:cxn modelId="{0450697B-C5C2-4A42-A134-8CF1A47AE72E}" type="presOf" srcId="{C71A953F-D31E-4304-B295-3FAE6D12BE63}" destId="{9EEC6420-92DA-4DF1-98CD-C29E6F79E3E4}" srcOrd="0" destOrd="0" presId="urn:microsoft.com/office/officeart/2008/layout/VerticalAccentList"/>
    <dgm:cxn modelId="{486FECA2-3136-42A5-BE53-FD3213E93BCB}" type="presOf" srcId="{C5DBF452-D97F-40D6-A873-81765B810DE2}" destId="{9F2848FC-3FFF-40D2-BC7F-0005673F258C}" srcOrd="0" destOrd="0" presId="urn:microsoft.com/office/officeart/2008/layout/VerticalAccentList"/>
    <dgm:cxn modelId="{7A35C5AC-C222-43C4-8B18-21AE0F4BFF40}" srcId="{41E15BCA-590D-4C3F-B981-D11C5BD407CC}" destId="{5D3E06B9-E47E-448C-B4F2-73BEBBC2DF38}" srcOrd="0" destOrd="0" parTransId="{3C60E8EB-22D7-4256-901A-C967C90EC893}" sibTransId="{CEC4C84E-133F-40A4-BF56-A94C4DEFFBCF}"/>
    <dgm:cxn modelId="{755F2EB1-CC41-4DDA-81CF-AE664B0E85E1}" srcId="{C71A953F-D31E-4304-B295-3FAE6D12BE63}" destId="{D5B6B4F0-242B-4770-8B02-20F8BAD06670}" srcOrd="0" destOrd="0" parTransId="{067547B3-53A5-4BA2-811C-6A2ABFC28116}" sibTransId="{A9E1256D-9F75-4FD9-8332-28D157AEE3BB}"/>
    <dgm:cxn modelId="{668521BA-B2D2-4C07-AC84-C1CDEA1A4378}" type="presOf" srcId="{DA095735-74A3-4D4F-830C-D6E452BBC8BA}" destId="{A274C34F-772A-4781-81BF-089A6DC4294D}" srcOrd="0" destOrd="0" presId="urn:microsoft.com/office/officeart/2008/layout/VerticalAccentList"/>
    <dgm:cxn modelId="{E627B0EC-E5CE-4078-AEEA-1AE8D6855358}" type="presOf" srcId="{D5B6B4F0-242B-4770-8B02-20F8BAD06670}" destId="{2DA563CB-D9AA-46A9-88CF-8679F710C09E}" srcOrd="0" destOrd="0" presId="urn:microsoft.com/office/officeart/2008/layout/VerticalAccentList"/>
    <dgm:cxn modelId="{43EC296E-5092-41A4-A0E6-B88359435851}" type="presParOf" srcId="{9EEC6420-92DA-4DF1-98CD-C29E6F79E3E4}" destId="{46E2383B-451A-4104-9E93-6917DC2EE8D1}" srcOrd="0" destOrd="0" presId="urn:microsoft.com/office/officeart/2008/layout/VerticalAccentList"/>
    <dgm:cxn modelId="{EECF178B-A63C-4BC2-BE22-89006C1BE2DD}" type="presParOf" srcId="{46E2383B-451A-4104-9E93-6917DC2EE8D1}" destId="{2DA563CB-D9AA-46A9-88CF-8679F710C09E}" srcOrd="0" destOrd="0" presId="urn:microsoft.com/office/officeart/2008/layout/VerticalAccentList"/>
    <dgm:cxn modelId="{6D6E416F-63DC-40DD-A0C3-FCA378EF8EF5}" type="presParOf" srcId="{9EEC6420-92DA-4DF1-98CD-C29E6F79E3E4}" destId="{31557E1B-F99A-4D98-A556-1E4356FD47B0}" srcOrd="1" destOrd="0" presId="urn:microsoft.com/office/officeart/2008/layout/VerticalAccentList"/>
    <dgm:cxn modelId="{172D5F43-D7E9-40DC-B36A-069D105D5B31}" type="presParOf" srcId="{31557E1B-F99A-4D98-A556-1E4356FD47B0}" destId="{2E8C4729-AB72-44FC-AE6F-8E415EB92747}" srcOrd="0" destOrd="0" presId="urn:microsoft.com/office/officeart/2008/layout/VerticalAccentList"/>
    <dgm:cxn modelId="{0047BBB2-0F97-4316-A244-7737D9781DA0}" type="presParOf" srcId="{31557E1B-F99A-4D98-A556-1E4356FD47B0}" destId="{D9383194-CE04-49C9-BBDD-604E4F7CE602}" srcOrd="1" destOrd="0" presId="urn:microsoft.com/office/officeart/2008/layout/VerticalAccentList"/>
    <dgm:cxn modelId="{CC7C3768-70B9-44B1-89C3-1E9B1721B811}" type="presParOf" srcId="{31557E1B-F99A-4D98-A556-1E4356FD47B0}" destId="{252CCEB4-CFF7-408D-BB2D-F8D61E8271A7}" srcOrd="2" destOrd="0" presId="urn:microsoft.com/office/officeart/2008/layout/VerticalAccentList"/>
    <dgm:cxn modelId="{07FCF006-F351-49CF-8859-44E42B39D1FB}" type="presParOf" srcId="{31557E1B-F99A-4D98-A556-1E4356FD47B0}" destId="{E47DF200-F5C4-4E8D-822D-7A1F66066A44}" srcOrd="3" destOrd="0" presId="urn:microsoft.com/office/officeart/2008/layout/VerticalAccentList"/>
    <dgm:cxn modelId="{A177F6B2-E802-4C6C-8F40-A570A746E72C}" type="presParOf" srcId="{31557E1B-F99A-4D98-A556-1E4356FD47B0}" destId="{DA7EB628-0536-4C7E-A615-40D908ECECA2}" srcOrd="4" destOrd="0" presId="urn:microsoft.com/office/officeart/2008/layout/VerticalAccentList"/>
    <dgm:cxn modelId="{7FEF494A-3E81-4CE6-B9F8-15B697F3E5CE}" type="presParOf" srcId="{31557E1B-F99A-4D98-A556-1E4356FD47B0}" destId="{5C20D93F-A942-4732-9DEC-32AB734EA44E}" srcOrd="5" destOrd="0" presId="urn:microsoft.com/office/officeart/2008/layout/VerticalAccentList"/>
    <dgm:cxn modelId="{BF782A66-6D77-4A06-8C8A-605D82E2537D}" type="presParOf" srcId="{31557E1B-F99A-4D98-A556-1E4356FD47B0}" destId="{6E7971D6-7B47-43E9-96A6-C4BA4163133C}" srcOrd="6" destOrd="0" presId="urn:microsoft.com/office/officeart/2008/layout/VerticalAccentList"/>
    <dgm:cxn modelId="{1E8926E8-64C6-4A03-83F5-1A1CD058CDFB}" type="presParOf" srcId="{31557E1B-F99A-4D98-A556-1E4356FD47B0}" destId="{9F2848FC-3FFF-40D2-BC7F-0005673F258C}" srcOrd="7" destOrd="0" presId="urn:microsoft.com/office/officeart/2008/layout/VerticalAccentList"/>
    <dgm:cxn modelId="{4567A6ED-D3CE-4217-93FB-28E329FEA650}" type="presParOf" srcId="{9EEC6420-92DA-4DF1-98CD-C29E6F79E3E4}" destId="{5D735527-FCF9-46E0-AB61-087F46958365}" srcOrd="2" destOrd="0" presId="urn:microsoft.com/office/officeart/2008/layout/VerticalAccentList"/>
    <dgm:cxn modelId="{944EAEDA-3A1E-4E84-90C1-AB830D27E065}" type="presParOf" srcId="{9EEC6420-92DA-4DF1-98CD-C29E6F79E3E4}" destId="{86863301-F139-40EF-A387-ACD3ACB2F0F0}" srcOrd="3" destOrd="0" presId="urn:microsoft.com/office/officeart/2008/layout/VerticalAccentList"/>
    <dgm:cxn modelId="{E483E5BE-9AE7-40D1-A7D5-C609FEC1B9A0}" type="presParOf" srcId="{86863301-F139-40EF-A387-ACD3ACB2F0F0}" destId="{A274C34F-772A-4781-81BF-089A6DC4294D}" srcOrd="0" destOrd="0" presId="urn:microsoft.com/office/officeart/2008/layout/VerticalAccentList"/>
    <dgm:cxn modelId="{46CF325D-0DD5-4729-B444-9AC13411384F}" type="presParOf" srcId="{9EEC6420-92DA-4DF1-98CD-C29E6F79E3E4}" destId="{EBE1A8E1-C2B4-4A99-AC1F-DB7513ACC7CB}" srcOrd="4" destOrd="0" presId="urn:microsoft.com/office/officeart/2008/layout/VerticalAccentList"/>
    <dgm:cxn modelId="{EDA85691-291B-4A29-ADF9-9EC5DE664403}" type="presParOf" srcId="{EBE1A8E1-C2B4-4A99-AC1F-DB7513ACC7CB}" destId="{062159DC-46C5-483E-B428-141BE7404F8E}" srcOrd="0" destOrd="0" presId="urn:microsoft.com/office/officeart/2008/layout/VerticalAccentList"/>
    <dgm:cxn modelId="{44FBA41A-0C28-4AE6-9DFF-EC8BBFD6531B}" type="presParOf" srcId="{EBE1A8E1-C2B4-4A99-AC1F-DB7513ACC7CB}" destId="{C68AD67D-A1A2-4BD9-8675-66499552C2EB}" srcOrd="1" destOrd="0" presId="urn:microsoft.com/office/officeart/2008/layout/VerticalAccentList"/>
    <dgm:cxn modelId="{BD8CD977-CFF1-41BD-A81A-BC559761BE42}" type="presParOf" srcId="{EBE1A8E1-C2B4-4A99-AC1F-DB7513ACC7CB}" destId="{7912BAB8-B0C1-425D-815E-DDC4A0A327FC}" srcOrd="2" destOrd="0" presId="urn:microsoft.com/office/officeart/2008/layout/VerticalAccentList"/>
    <dgm:cxn modelId="{D01DC8B8-29E6-45B1-AAC4-FCBBE5053D1F}" type="presParOf" srcId="{EBE1A8E1-C2B4-4A99-AC1F-DB7513ACC7CB}" destId="{B6E1CDEC-29D7-4C76-A3D5-A0B966A6EA5F}" srcOrd="3" destOrd="0" presId="urn:microsoft.com/office/officeart/2008/layout/VerticalAccentList"/>
    <dgm:cxn modelId="{C87E2320-3692-4741-ABF6-0F517F343C8B}" type="presParOf" srcId="{EBE1A8E1-C2B4-4A99-AC1F-DB7513ACC7CB}" destId="{8DBEDAF9-0CD5-4F11-881E-161027012E4A}" srcOrd="4" destOrd="0" presId="urn:microsoft.com/office/officeart/2008/layout/VerticalAccentList"/>
    <dgm:cxn modelId="{BBF3DA03-8AA1-489D-BBC1-A55918C98AC5}" type="presParOf" srcId="{EBE1A8E1-C2B4-4A99-AC1F-DB7513ACC7CB}" destId="{AFA8E2CC-16C4-418E-8C25-EF0736680B93}" srcOrd="5" destOrd="0" presId="urn:microsoft.com/office/officeart/2008/layout/VerticalAccentList"/>
    <dgm:cxn modelId="{06EBDAB4-AA6B-44C8-8DE5-5819EC4F094C}" type="presParOf" srcId="{EBE1A8E1-C2B4-4A99-AC1F-DB7513ACC7CB}" destId="{6DF13BBA-197E-4FEE-A061-F2768BA1DB06}" srcOrd="6" destOrd="0" presId="urn:microsoft.com/office/officeart/2008/layout/VerticalAccentList"/>
    <dgm:cxn modelId="{12894F06-D99B-49AC-A833-A18F53EBF640}" type="presParOf" srcId="{EBE1A8E1-C2B4-4A99-AC1F-DB7513ACC7CB}" destId="{BAC674C0-1880-415A-84F6-249657EFD4E8}" srcOrd="7" destOrd="0" presId="urn:microsoft.com/office/officeart/2008/layout/VerticalAccentList"/>
    <dgm:cxn modelId="{D49D1099-7133-438C-AC83-8FB2DA942666}" type="presParOf" srcId="{9EEC6420-92DA-4DF1-98CD-C29E6F79E3E4}" destId="{561B90E9-B11E-4C35-AD5B-EABF7D82F40B}" srcOrd="5" destOrd="0" presId="urn:microsoft.com/office/officeart/2008/layout/VerticalAccentList"/>
    <dgm:cxn modelId="{411D3509-D96D-4466-9FD5-DBFEF7C4A424}" type="presParOf" srcId="{9EEC6420-92DA-4DF1-98CD-C29E6F79E3E4}" destId="{51D501FE-56B8-4332-8C2C-2890B5CAD60A}" srcOrd="6" destOrd="0" presId="urn:microsoft.com/office/officeart/2008/layout/VerticalAccentList"/>
    <dgm:cxn modelId="{FDF6A27C-FD99-4532-B95C-6DA876295D11}" type="presParOf" srcId="{51D501FE-56B8-4332-8C2C-2890B5CAD60A}" destId="{45F792A4-DCD2-4073-A5CA-19A5FC895EDF}" srcOrd="0" destOrd="0" presId="urn:microsoft.com/office/officeart/2008/layout/VerticalAccentList"/>
    <dgm:cxn modelId="{118D0BB6-DB23-46C0-9D65-624561582E27}" type="presParOf" srcId="{9EEC6420-92DA-4DF1-98CD-C29E6F79E3E4}" destId="{AF80CE50-1E7F-458B-B23C-57422DF8DF73}" srcOrd="7" destOrd="0" presId="urn:microsoft.com/office/officeart/2008/layout/VerticalAccentList"/>
    <dgm:cxn modelId="{C7AA8333-8099-416D-8FE3-684A929172BC}" type="presParOf" srcId="{AF80CE50-1E7F-458B-B23C-57422DF8DF73}" destId="{060E9FEC-F3D5-4900-A0AA-0CDAFC24C6DB}" srcOrd="0" destOrd="0" presId="urn:microsoft.com/office/officeart/2008/layout/VerticalAccentList"/>
    <dgm:cxn modelId="{78E8775E-0CF9-464B-A104-ED7B24C28F36}" type="presParOf" srcId="{AF80CE50-1E7F-458B-B23C-57422DF8DF73}" destId="{0F8DBF7E-DAAD-4BF2-95AE-C10EB59B419C}" srcOrd="1" destOrd="0" presId="urn:microsoft.com/office/officeart/2008/layout/VerticalAccentList"/>
    <dgm:cxn modelId="{715DA029-8056-40BE-9E8A-23194438E2C7}" type="presParOf" srcId="{AF80CE50-1E7F-458B-B23C-57422DF8DF73}" destId="{95EEAA85-895E-4E34-82D3-EA2AE4C1984B}" srcOrd="2" destOrd="0" presId="urn:microsoft.com/office/officeart/2008/layout/VerticalAccentList"/>
    <dgm:cxn modelId="{ED0648D6-F8E2-4179-8A96-8F043DAA9492}" type="presParOf" srcId="{AF80CE50-1E7F-458B-B23C-57422DF8DF73}" destId="{7050E7C8-13CD-4C35-894B-E592225D7850}" srcOrd="3" destOrd="0" presId="urn:microsoft.com/office/officeart/2008/layout/VerticalAccentList"/>
    <dgm:cxn modelId="{A964396C-FA14-4AA4-BB84-B12E2B372B8D}" type="presParOf" srcId="{AF80CE50-1E7F-458B-B23C-57422DF8DF73}" destId="{E6740078-9FE5-4967-9C10-2629225415D1}" srcOrd="4" destOrd="0" presId="urn:microsoft.com/office/officeart/2008/layout/VerticalAccentList"/>
    <dgm:cxn modelId="{614D9694-7B1A-407D-A873-5E76FBAEA3D5}" type="presParOf" srcId="{AF80CE50-1E7F-458B-B23C-57422DF8DF73}" destId="{2E43610A-9E09-47BA-9474-83FEBD472239}" srcOrd="5" destOrd="0" presId="urn:microsoft.com/office/officeart/2008/layout/VerticalAccentList"/>
    <dgm:cxn modelId="{0026477F-FEB0-462E-AC3B-DB7EA2DB2174}" type="presParOf" srcId="{AF80CE50-1E7F-458B-B23C-57422DF8DF73}" destId="{A99D9183-847E-4985-8E8F-C73EEE72C37B}" srcOrd="6" destOrd="0" presId="urn:microsoft.com/office/officeart/2008/layout/VerticalAccentList"/>
    <dgm:cxn modelId="{8279A75D-0B1A-46D8-818A-C70253378E46}" type="presParOf" srcId="{AF80CE50-1E7F-458B-B23C-57422DF8DF73}" destId="{7DB448FB-8A5F-434F-BEAA-9B41AAC721B4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6BA24D1-55B7-4846-B2F8-766E696F4AD7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ABD0015-45DF-48A7-843A-AAA004E3C73B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DD8B6AE2-E112-45A7-8A27-70CAC4940772}" type="parTrans" cxnId="{F26A8768-2DE8-46E3-993D-CE056D6FA4DE}">
      <dgm:prSet/>
      <dgm:spPr/>
      <dgm:t>
        <a:bodyPr/>
        <a:lstStyle/>
        <a:p>
          <a:endParaRPr lang="ru-RU"/>
        </a:p>
      </dgm:t>
    </dgm:pt>
    <dgm:pt modelId="{6E0BD4E1-8930-467F-BEA5-D58CDDD824A0}" type="sibTrans" cxnId="{F26A8768-2DE8-46E3-993D-CE056D6FA4DE}">
      <dgm:prSet/>
      <dgm:spPr/>
      <dgm:t>
        <a:bodyPr/>
        <a:lstStyle/>
        <a:p>
          <a:endParaRPr lang="ru-RU"/>
        </a:p>
      </dgm:t>
    </dgm:pt>
    <dgm:pt modelId="{C331D164-3EBE-499D-969D-212624AEEF4F}">
      <dgm:prSet phldrT="[Текст]" custT="1"/>
      <dgm:spPr/>
      <dgm:t>
        <a:bodyPr/>
        <a:lstStyle/>
        <a:p>
          <a:pPr algn="just"/>
          <a:r>
            <a:rPr lang="ru-RU" sz="1400" b="1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проведение мероприятий, направленных на формирование неприятия идеологии терроризма и экстремизма</a:t>
          </a:r>
          <a:endParaRPr lang="ru-RU" sz="1400" dirty="0"/>
        </a:p>
      </dgm:t>
    </dgm:pt>
    <dgm:pt modelId="{F9163EE7-C5F6-4FC3-B47E-275AFF0D66DB}" type="parTrans" cxnId="{6D41375F-CD87-40B2-A7EE-660449DC59E0}">
      <dgm:prSet/>
      <dgm:spPr/>
      <dgm:t>
        <a:bodyPr/>
        <a:lstStyle/>
        <a:p>
          <a:endParaRPr lang="ru-RU"/>
        </a:p>
      </dgm:t>
    </dgm:pt>
    <dgm:pt modelId="{8FE50988-27F0-42D5-85B6-91D01E12D9A5}" type="sibTrans" cxnId="{6D41375F-CD87-40B2-A7EE-660449DC59E0}">
      <dgm:prSet/>
      <dgm:spPr/>
      <dgm:t>
        <a:bodyPr/>
        <a:lstStyle/>
        <a:p>
          <a:endParaRPr lang="ru-RU"/>
        </a:p>
      </dgm:t>
    </dgm:pt>
    <dgm:pt modelId="{E074AF95-3ED9-456C-939E-FF97C5F8E7DB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5B933220-967B-49C9-8891-57C9051795AA}" type="parTrans" cxnId="{361B534C-C0C9-454F-A6E5-864256401836}">
      <dgm:prSet/>
      <dgm:spPr/>
      <dgm:t>
        <a:bodyPr/>
        <a:lstStyle/>
        <a:p>
          <a:endParaRPr lang="ru-RU"/>
        </a:p>
      </dgm:t>
    </dgm:pt>
    <dgm:pt modelId="{6CCA7D22-1428-484F-A4D1-8BBE083D8CED}" type="sibTrans" cxnId="{361B534C-C0C9-454F-A6E5-864256401836}">
      <dgm:prSet/>
      <dgm:spPr/>
      <dgm:t>
        <a:bodyPr/>
        <a:lstStyle/>
        <a:p>
          <a:endParaRPr lang="ru-RU"/>
        </a:p>
      </dgm:t>
    </dgm:pt>
    <dgm:pt modelId="{31C5819C-A2A7-4A7C-BE73-97ED78BB95B6}">
      <dgm:prSet phldrT="[Текст]"/>
      <dgm:spPr/>
      <dgm:t>
        <a:bodyPr/>
        <a:lstStyle/>
        <a:p>
          <a:pPr algn="just"/>
          <a:r>
            <a:rPr lang="ru-RU" b="1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проведение бесед о нормах законодательства, устанавливающих ответственность за участие и содействие террористической  деятельности</a:t>
          </a:r>
          <a:endParaRPr lang="ru-RU" dirty="0"/>
        </a:p>
      </dgm:t>
    </dgm:pt>
    <dgm:pt modelId="{9B67B015-DE4A-4AD5-ACFD-D42EF96AB5B2}" type="parTrans" cxnId="{F7BB696E-C2E5-43C4-BCBE-3D616886038B}">
      <dgm:prSet/>
      <dgm:spPr/>
      <dgm:t>
        <a:bodyPr/>
        <a:lstStyle/>
        <a:p>
          <a:endParaRPr lang="ru-RU"/>
        </a:p>
      </dgm:t>
    </dgm:pt>
    <dgm:pt modelId="{BCF71653-6919-4649-AD7A-342A756A79B2}" type="sibTrans" cxnId="{F7BB696E-C2E5-43C4-BCBE-3D616886038B}">
      <dgm:prSet/>
      <dgm:spPr/>
      <dgm:t>
        <a:bodyPr/>
        <a:lstStyle/>
        <a:p>
          <a:endParaRPr lang="ru-RU"/>
        </a:p>
      </dgm:t>
    </dgm:pt>
    <dgm:pt modelId="{673B7F67-E9B7-42EA-A14A-4656742FDB34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846A6178-2441-4EA2-8696-BF98154E45F6}" type="parTrans" cxnId="{5069AB87-F2D1-4DF7-BBB7-CE0A987A8938}">
      <dgm:prSet/>
      <dgm:spPr/>
      <dgm:t>
        <a:bodyPr/>
        <a:lstStyle/>
        <a:p>
          <a:endParaRPr lang="ru-RU"/>
        </a:p>
      </dgm:t>
    </dgm:pt>
    <dgm:pt modelId="{B7001C8B-EE09-44B9-A005-D7B5614D17C7}" type="sibTrans" cxnId="{5069AB87-F2D1-4DF7-BBB7-CE0A987A8938}">
      <dgm:prSet/>
      <dgm:spPr/>
      <dgm:t>
        <a:bodyPr/>
        <a:lstStyle/>
        <a:p>
          <a:endParaRPr lang="ru-RU"/>
        </a:p>
      </dgm:t>
    </dgm:pt>
    <dgm:pt modelId="{10C289C3-B49F-44A7-9690-00006FFB7192}">
      <dgm:prSet phldrT="[Текст]" custT="1"/>
      <dgm:spPr/>
      <dgm:t>
        <a:bodyPr/>
        <a:lstStyle/>
        <a:p>
          <a:r>
            <a:rPr lang="ru-RU" sz="1400" b="1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уличные мероприятия, направленные на профилактику терроризма и экстремизма</a:t>
          </a:r>
          <a:endParaRPr lang="ru-RU" sz="1400" dirty="0"/>
        </a:p>
      </dgm:t>
    </dgm:pt>
    <dgm:pt modelId="{AF6DE421-1F6C-49BD-9C98-C5750F930089}" type="parTrans" cxnId="{E0D9E79D-0ABA-465C-8B4C-2F11B0B946AD}">
      <dgm:prSet/>
      <dgm:spPr/>
      <dgm:t>
        <a:bodyPr/>
        <a:lstStyle/>
        <a:p>
          <a:endParaRPr lang="ru-RU"/>
        </a:p>
      </dgm:t>
    </dgm:pt>
    <dgm:pt modelId="{9241F6BF-B31A-46F9-A259-7E3C7AA6CCCB}" type="sibTrans" cxnId="{E0D9E79D-0ABA-465C-8B4C-2F11B0B946AD}">
      <dgm:prSet/>
      <dgm:spPr/>
      <dgm:t>
        <a:bodyPr/>
        <a:lstStyle/>
        <a:p>
          <a:endParaRPr lang="ru-RU"/>
        </a:p>
      </dgm:t>
    </dgm:pt>
    <dgm:pt modelId="{73D09043-C1DF-468B-BA9D-367BB374D925}" type="pres">
      <dgm:prSet presAssocID="{C6BA24D1-55B7-4846-B2F8-766E696F4AD7}" presName="Name0" presStyleCnt="0">
        <dgm:presLayoutVars>
          <dgm:chMax/>
          <dgm:chPref/>
          <dgm:dir/>
        </dgm:presLayoutVars>
      </dgm:prSet>
      <dgm:spPr/>
    </dgm:pt>
    <dgm:pt modelId="{A839CC01-C779-4688-A14D-00091348B8B4}" type="pres">
      <dgm:prSet presAssocID="{0ABD0015-45DF-48A7-843A-AAA004E3C73B}" presName="parenttextcomposite" presStyleCnt="0"/>
      <dgm:spPr/>
    </dgm:pt>
    <dgm:pt modelId="{41DCB3F5-53A3-4B38-A1E3-EC4D4B06A5BF}" type="pres">
      <dgm:prSet presAssocID="{0ABD0015-45DF-48A7-843A-AAA004E3C73B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D9ED8F28-D5A3-454A-8514-6180DCD83F8B}" type="pres">
      <dgm:prSet presAssocID="{0ABD0015-45DF-48A7-843A-AAA004E3C73B}" presName="composite" presStyleCnt="0"/>
      <dgm:spPr/>
    </dgm:pt>
    <dgm:pt modelId="{0816FAFA-CD82-4108-9291-3FC6CDFE657A}" type="pres">
      <dgm:prSet presAssocID="{0ABD0015-45DF-48A7-843A-AAA004E3C73B}" presName="chevron1" presStyleLbl="alignNode1" presStyleIdx="0" presStyleCnt="21"/>
      <dgm:spPr/>
    </dgm:pt>
    <dgm:pt modelId="{BD352162-1D7A-4D93-BB10-691397BEA310}" type="pres">
      <dgm:prSet presAssocID="{0ABD0015-45DF-48A7-843A-AAA004E3C73B}" presName="chevron2" presStyleLbl="alignNode1" presStyleIdx="1" presStyleCnt="21"/>
      <dgm:spPr/>
    </dgm:pt>
    <dgm:pt modelId="{252CCC99-F415-433E-81E7-0D15EB71299E}" type="pres">
      <dgm:prSet presAssocID="{0ABD0015-45DF-48A7-843A-AAA004E3C73B}" presName="chevron3" presStyleLbl="alignNode1" presStyleIdx="2" presStyleCnt="21"/>
      <dgm:spPr/>
    </dgm:pt>
    <dgm:pt modelId="{EFF1EACD-5D45-4BCD-AC75-92FB9A3585C8}" type="pres">
      <dgm:prSet presAssocID="{0ABD0015-45DF-48A7-843A-AAA004E3C73B}" presName="chevron4" presStyleLbl="alignNode1" presStyleIdx="3" presStyleCnt="21"/>
      <dgm:spPr/>
    </dgm:pt>
    <dgm:pt modelId="{D315E67A-2AB7-469C-A8A4-B4568DA76680}" type="pres">
      <dgm:prSet presAssocID="{0ABD0015-45DF-48A7-843A-AAA004E3C73B}" presName="chevron5" presStyleLbl="alignNode1" presStyleIdx="4" presStyleCnt="21"/>
      <dgm:spPr/>
    </dgm:pt>
    <dgm:pt modelId="{8A8AE0CF-10D7-407C-B536-387CADFE94E5}" type="pres">
      <dgm:prSet presAssocID="{0ABD0015-45DF-48A7-843A-AAA004E3C73B}" presName="chevron6" presStyleLbl="alignNode1" presStyleIdx="5" presStyleCnt="21"/>
      <dgm:spPr/>
    </dgm:pt>
    <dgm:pt modelId="{025B7427-1B8A-4C20-99F2-F62475C4439C}" type="pres">
      <dgm:prSet presAssocID="{0ABD0015-45DF-48A7-843A-AAA004E3C73B}" presName="chevron7" presStyleLbl="alignNode1" presStyleIdx="6" presStyleCnt="21"/>
      <dgm:spPr/>
    </dgm:pt>
    <dgm:pt modelId="{72D5CE0E-10C8-41B1-A2DB-CB9C7C0D8C8E}" type="pres">
      <dgm:prSet presAssocID="{0ABD0015-45DF-48A7-843A-AAA004E3C73B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</dgm:pt>
    <dgm:pt modelId="{57DBA9DF-4844-4A45-BA56-9FB2F3C0274B}" type="pres">
      <dgm:prSet presAssocID="{6E0BD4E1-8930-467F-BEA5-D58CDDD824A0}" presName="sibTrans" presStyleCnt="0"/>
      <dgm:spPr/>
    </dgm:pt>
    <dgm:pt modelId="{482C2DF9-506D-4F75-8FBE-B32F15B5EA8B}" type="pres">
      <dgm:prSet presAssocID="{E074AF95-3ED9-456C-939E-FF97C5F8E7DB}" presName="parenttextcomposite" presStyleCnt="0"/>
      <dgm:spPr/>
    </dgm:pt>
    <dgm:pt modelId="{23E06B74-313D-4899-A76E-F54A3848F523}" type="pres">
      <dgm:prSet presAssocID="{E074AF95-3ED9-456C-939E-FF97C5F8E7DB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FC2B2848-15BA-4865-8F2F-55D131796690}" type="pres">
      <dgm:prSet presAssocID="{E074AF95-3ED9-456C-939E-FF97C5F8E7DB}" presName="composite" presStyleCnt="0"/>
      <dgm:spPr/>
    </dgm:pt>
    <dgm:pt modelId="{DE87492C-4373-4EED-8D52-B49ED9650306}" type="pres">
      <dgm:prSet presAssocID="{E074AF95-3ED9-456C-939E-FF97C5F8E7DB}" presName="chevron1" presStyleLbl="alignNode1" presStyleIdx="7" presStyleCnt="21"/>
      <dgm:spPr/>
    </dgm:pt>
    <dgm:pt modelId="{A7AECDF9-5A24-4E2F-B7D6-6108D43BA144}" type="pres">
      <dgm:prSet presAssocID="{E074AF95-3ED9-456C-939E-FF97C5F8E7DB}" presName="chevron2" presStyleLbl="alignNode1" presStyleIdx="8" presStyleCnt="21"/>
      <dgm:spPr/>
    </dgm:pt>
    <dgm:pt modelId="{25381990-8F2A-4D95-B530-A3E06AD1127D}" type="pres">
      <dgm:prSet presAssocID="{E074AF95-3ED9-456C-939E-FF97C5F8E7DB}" presName="chevron3" presStyleLbl="alignNode1" presStyleIdx="9" presStyleCnt="21"/>
      <dgm:spPr/>
    </dgm:pt>
    <dgm:pt modelId="{5014039B-05EE-45D3-B4C3-4E414F9AC1CF}" type="pres">
      <dgm:prSet presAssocID="{E074AF95-3ED9-456C-939E-FF97C5F8E7DB}" presName="chevron4" presStyleLbl="alignNode1" presStyleIdx="10" presStyleCnt="21"/>
      <dgm:spPr/>
    </dgm:pt>
    <dgm:pt modelId="{A3FEFA74-559A-41ED-9EF7-EEBAC3C2101F}" type="pres">
      <dgm:prSet presAssocID="{E074AF95-3ED9-456C-939E-FF97C5F8E7DB}" presName="chevron5" presStyleLbl="alignNode1" presStyleIdx="11" presStyleCnt="21"/>
      <dgm:spPr/>
    </dgm:pt>
    <dgm:pt modelId="{3F8EF540-D578-451E-AC7B-72B64AA47D32}" type="pres">
      <dgm:prSet presAssocID="{E074AF95-3ED9-456C-939E-FF97C5F8E7DB}" presName="chevron6" presStyleLbl="alignNode1" presStyleIdx="12" presStyleCnt="21"/>
      <dgm:spPr/>
    </dgm:pt>
    <dgm:pt modelId="{9BDF75AC-5F81-4921-9BDB-FF05E324509C}" type="pres">
      <dgm:prSet presAssocID="{E074AF95-3ED9-456C-939E-FF97C5F8E7DB}" presName="chevron7" presStyleLbl="alignNode1" presStyleIdx="13" presStyleCnt="21"/>
      <dgm:spPr/>
    </dgm:pt>
    <dgm:pt modelId="{791F07FB-DD60-4A5C-86B6-3B22048AA20C}" type="pres">
      <dgm:prSet presAssocID="{E074AF95-3ED9-456C-939E-FF97C5F8E7DB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</dgm:pt>
    <dgm:pt modelId="{088D28DE-4AC1-437F-B0A8-1F158091C72B}" type="pres">
      <dgm:prSet presAssocID="{6CCA7D22-1428-484F-A4D1-8BBE083D8CED}" presName="sibTrans" presStyleCnt="0"/>
      <dgm:spPr/>
    </dgm:pt>
    <dgm:pt modelId="{F288ABB8-A930-4818-BF4F-CA229970800C}" type="pres">
      <dgm:prSet presAssocID="{673B7F67-E9B7-42EA-A14A-4656742FDB34}" presName="parenttextcomposite" presStyleCnt="0"/>
      <dgm:spPr/>
    </dgm:pt>
    <dgm:pt modelId="{5DEE841E-CF14-4E29-9092-905D6D1AD76D}" type="pres">
      <dgm:prSet presAssocID="{673B7F67-E9B7-42EA-A14A-4656742FDB34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CAE63CD0-6D47-4FA6-AD96-73812CF982BF}" type="pres">
      <dgm:prSet presAssocID="{673B7F67-E9B7-42EA-A14A-4656742FDB34}" presName="composite" presStyleCnt="0"/>
      <dgm:spPr/>
    </dgm:pt>
    <dgm:pt modelId="{E9B182E8-485C-4DB7-8068-78546C70B65A}" type="pres">
      <dgm:prSet presAssocID="{673B7F67-E9B7-42EA-A14A-4656742FDB34}" presName="chevron1" presStyleLbl="alignNode1" presStyleIdx="14" presStyleCnt="21"/>
      <dgm:spPr/>
    </dgm:pt>
    <dgm:pt modelId="{1699E90F-D45F-4D44-BC23-4D3F57DCE6DC}" type="pres">
      <dgm:prSet presAssocID="{673B7F67-E9B7-42EA-A14A-4656742FDB34}" presName="chevron2" presStyleLbl="alignNode1" presStyleIdx="15" presStyleCnt="21"/>
      <dgm:spPr/>
    </dgm:pt>
    <dgm:pt modelId="{3FF3D927-7D30-4E04-B3CB-C6CC5258BCC7}" type="pres">
      <dgm:prSet presAssocID="{673B7F67-E9B7-42EA-A14A-4656742FDB34}" presName="chevron3" presStyleLbl="alignNode1" presStyleIdx="16" presStyleCnt="21"/>
      <dgm:spPr/>
    </dgm:pt>
    <dgm:pt modelId="{800C0699-88F5-4A96-A95E-0EC7BB115650}" type="pres">
      <dgm:prSet presAssocID="{673B7F67-E9B7-42EA-A14A-4656742FDB34}" presName="chevron4" presStyleLbl="alignNode1" presStyleIdx="17" presStyleCnt="21"/>
      <dgm:spPr/>
    </dgm:pt>
    <dgm:pt modelId="{4DB4CF2D-E924-4D35-84D0-F06DB08956DC}" type="pres">
      <dgm:prSet presAssocID="{673B7F67-E9B7-42EA-A14A-4656742FDB34}" presName="chevron5" presStyleLbl="alignNode1" presStyleIdx="18" presStyleCnt="21"/>
      <dgm:spPr/>
    </dgm:pt>
    <dgm:pt modelId="{02AEE235-85B6-49ED-9875-2DD941CA91AF}" type="pres">
      <dgm:prSet presAssocID="{673B7F67-E9B7-42EA-A14A-4656742FDB34}" presName="chevron6" presStyleLbl="alignNode1" presStyleIdx="19" presStyleCnt="21"/>
      <dgm:spPr/>
    </dgm:pt>
    <dgm:pt modelId="{A26DD428-859E-43D5-89D3-3D5914B8FBAD}" type="pres">
      <dgm:prSet presAssocID="{673B7F67-E9B7-42EA-A14A-4656742FDB34}" presName="chevron7" presStyleLbl="alignNode1" presStyleIdx="20" presStyleCnt="21"/>
      <dgm:spPr/>
    </dgm:pt>
    <dgm:pt modelId="{3BA24C6D-15CC-4092-9CBD-13D8877122FF}" type="pres">
      <dgm:prSet presAssocID="{673B7F67-E9B7-42EA-A14A-4656742FDB34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</dgm:pt>
  </dgm:ptLst>
  <dgm:cxnLst>
    <dgm:cxn modelId="{6D41375F-CD87-40B2-A7EE-660449DC59E0}" srcId="{0ABD0015-45DF-48A7-843A-AAA004E3C73B}" destId="{C331D164-3EBE-499D-969D-212624AEEF4F}" srcOrd="0" destOrd="0" parTransId="{F9163EE7-C5F6-4FC3-B47E-275AFF0D66DB}" sibTransId="{8FE50988-27F0-42D5-85B6-91D01E12D9A5}"/>
    <dgm:cxn modelId="{F26A8768-2DE8-46E3-993D-CE056D6FA4DE}" srcId="{C6BA24D1-55B7-4846-B2F8-766E696F4AD7}" destId="{0ABD0015-45DF-48A7-843A-AAA004E3C73B}" srcOrd="0" destOrd="0" parTransId="{DD8B6AE2-E112-45A7-8A27-70CAC4940772}" sibTransId="{6E0BD4E1-8930-467F-BEA5-D58CDDD824A0}"/>
    <dgm:cxn modelId="{EFBBD748-F327-4F79-AE36-F8B32E6C64AD}" type="presOf" srcId="{0ABD0015-45DF-48A7-843A-AAA004E3C73B}" destId="{41DCB3F5-53A3-4B38-A1E3-EC4D4B06A5BF}" srcOrd="0" destOrd="0" presId="urn:microsoft.com/office/officeart/2008/layout/VerticalAccentList"/>
    <dgm:cxn modelId="{361B534C-C0C9-454F-A6E5-864256401836}" srcId="{C6BA24D1-55B7-4846-B2F8-766E696F4AD7}" destId="{E074AF95-3ED9-456C-939E-FF97C5F8E7DB}" srcOrd="1" destOrd="0" parTransId="{5B933220-967B-49C9-8891-57C9051795AA}" sibTransId="{6CCA7D22-1428-484F-A4D1-8BBE083D8CED}"/>
    <dgm:cxn modelId="{F7BB696E-C2E5-43C4-BCBE-3D616886038B}" srcId="{E074AF95-3ED9-456C-939E-FF97C5F8E7DB}" destId="{31C5819C-A2A7-4A7C-BE73-97ED78BB95B6}" srcOrd="0" destOrd="0" parTransId="{9B67B015-DE4A-4AD5-ACFD-D42EF96AB5B2}" sibTransId="{BCF71653-6919-4649-AD7A-342A756A79B2}"/>
    <dgm:cxn modelId="{50D7A654-8386-4ABA-80AF-BE8EE133E94D}" type="presOf" srcId="{31C5819C-A2A7-4A7C-BE73-97ED78BB95B6}" destId="{791F07FB-DD60-4A5C-86B6-3B22048AA20C}" srcOrd="0" destOrd="0" presId="urn:microsoft.com/office/officeart/2008/layout/VerticalAccentList"/>
    <dgm:cxn modelId="{270CCD82-EFB7-4514-9B87-D63135727CE4}" type="presOf" srcId="{10C289C3-B49F-44A7-9690-00006FFB7192}" destId="{3BA24C6D-15CC-4092-9CBD-13D8877122FF}" srcOrd="0" destOrd="0" presId="urn:microsoft.com/office/officeart/2008/layout/VerticalAccentList"/>
    <dgm:cxn modelId="{5069AB87-F2D1-4DF7-BBB7-CE0A987A8938}" srcId="{C6BA24D1-55B7-4846-B2F8-766E696F4AD7}" destId="{673B7F67-E9B7-42EA-A14A-4656742FDB34}" srcOrd="2" destOrd="0" parTransId="{846A6178-2441-4EA2-8696-BF98154E45F6}" sibTransId="{B7001C8B-EE09-44B9-A005-D7B5614D17C7}"/>
    <dgm:cxn modelId="{3A8A5391-3707-4D23-B36F-2C26FA1CCD31}" type="presOf" srcId="{E074AF95-3ED9-456C-939E-FF97C5F8E7DB}" destId="{23E06B74-313D-4899-A76E-F54A3848F523}" srcOrd="0" destOrd="0" presId="urn:microsoft.com/office/officeart/2008/layout/VerticalAccentList"/>
    <dgm:cxn modelId="{E0D9E79D-0ABA-465C-8B4C-2F11B0B946AD}" srcId="{673B7F67-E9B7-42EA-A14A-4656742FDB34}" destId="{10C289C3-B49F-44A7-9690-00006FFB7192}" srcOrd="0" destOrd="0" parTransId="{AF6DE421-1F6C-49BD-9C98-C5750F930089}" sibTransId="{9241F6BF-B31A-46F9-A259-7E3C7AA6CCCB}"/>
    <dgm:cxn modelId="{5E1608D3-65A9-491E-8527-06C538CC4F73}" type="presOf" srcId="{C331D164-3EBE-499D-969D-212624AEEF4F}" destId="{72D5CE0E-10C8-41B1-A2DB-CB9C7C0D8C8E}" srcOrd="0" destOrd="0" presId="urn:microsoft.com/office/officeart/2008/layout/VerticalAccentList"/>
    <dgm:cxn modelId="{60CE2CE9-DD37-440F-9E58-EF4EE41FA8F1}" type="presOf" srcId="{C6BA24D1-55B7-4846-B2F8-766E696F4AD7}" destId="{73D09043-C1DF-468B-BA9D-367BB374D925}" srcOrd="0" destOrd="0" presId="urn:microsoft.com/office/officeart/2008/layout/VerticalAccentList"/>
    <dgm:cxn modelId="{992233F2-5D24-4957-8CD4-C5B238EAC71F}" type="presOf" srcId="{673B7F67-E9B7-42EA-A14A-4656742FDB34}" destId="{5DEE841E-CF14-4E29-9092-905D6D1AD76D}" srcOrd="0" destOrd="0" presId="urn:microsoft.com/office/officeart/2008/layout/VerticalAccentList"/>
    <dgm:cxn modelId="{314C8810-754E-48C0-954A-5B131B5E9DD4}" type="presParOf" srcId="{73D09043-C1DF-468B-BA9D-367BB374D925}" destId="{A839CC01-C779-4688-A14D-00091348B8B4}" srcOrd="0" destOrd="0" presId="urn:microsoft.com/office/officeart/2008/layout/VerticalAccentList"/>
    <dgm:cxn modelId="{C60A696E-EF88-4D5C-A97D-CCA110BDFF0A}" type="presParOf" srcId="{A839CC01-C779-4688-A14D-00091348B8B4}" destId="{41DCB3F5-53A3-4B38-A1E3-EC4D4B06A5BF}" srcOrd="0" destOrd="0" presId="urn:microsoft.com/office/officeart/2008/layout/VerticalAccentList"/>
    <dgm:cxn modelId="{50A8D34D-8BFA-47DE-821B-E87BDFD1FC13}" type="presParOf" srcId="{73D09043-C1DF-468B-BA9D-367BB374D925}" destId="{D9ED8F28-D5A3-454A-8514-6180DCD83F8B}" srcOrd="1" destOrd="0" presId="urn:microsoft.com/office/officeart/2008/layout/VerticalAccentList"/>
    <dgm:cxn modelId="{566CEE7B-C088-494C-969D-9243CA82B381}" type="presParOf" srcId="{D9ED8F28-D5A3-454A-8514-6180DCD83F8B}" destId="{0816FAFA-CD82-4108-9291-3FC6CDFE657A}" srcOrd="0" destOrd="0" presId="urn:microsoft.com/office/officeart/2008/layout/VerticalAccentList"/>
    <dgm:cxn modelId="{2E827B4B-41A7-42A1-8C75-C4AEE6F89A7A}" type="presParOf" srcId="{D9ED8F28-D5A3-454A-8514-6180DCD83F8B}" destId="{BD352162-1D7A-4D93-BB10-691397BEA310}" srcOrd="1" destOrd="0" presId="urn:microsoft.com/office/officeart/2008/layout/VerticalAccentList"/>
    <dgm:cxn modelId="{93CE6651-DC60-4698-ADEC-B0DF859A3756}" type="presParOf" srcId="{D9ED8F28-D5A3-454A-8514-6180DCD83F8B}" destId="{252CCC99-F415-433E-81E7-0D15EB71299E}" srcOrd="2" destOrd="0" presId="urn:microsoft.com/office/officeart/2008/layout/VerticalAccentList"/>
    <dgm:cxn modelId="{7AFB439F-8AAA-4042-A159-AA5A625BD669}" type="presParOf" srcId="{D9ED8F28-D5A3-454A-8514-6180DCD83F8B}" destId="{EFF1EACD-5D45-4BCD-AC75-92FB9A3585C8}" srcOrd="3" destOrd="0" presId="urn:microsoft.com/office/officeart/2008/layout/VerticalAccentList"/>
    <dgm:cxn modelId="{66674569-0166-4E8B-8953-B972607B0520}" type="presParOf" srcId="{D9ED8F28-D5A3-454A-8514-6180DCD83F8B}" destId="{D315E67A-2AB7-469C-A8A4-B4568DA76680}" srcOrd="4" destOrd="0" presId="urn:microsoft.com/office/officeart/2008/layout/VerticalAccentList"/>
    <dgm:cxn modelId="{80F3B3C0-98F2-4D58-9EA5-8354A808DB21}" type="presParOf" srcId="{D9ED8F28-D5A3-454A-8514-6180DCD83F8B}" destId="{8A8AE0CF-10D7-407C-B536-387CADFE94E5}" srcOrd="5" destOrd="0" presId="urn:microsoft.com/office/officeart/2008/layout/VerticalAccentList"/>
    <dgm:cxn modelId="{9A5F29A7-0016-4B2D-BFFF-CBC95E1A1CDF}" type="presParOf" srcId="{D9ED8F28-D5A3-454A-8514-6180DCD83F8B}" destId="{025B7427-1B8A-4C20-99F2-F62475C4439C}" srcOrd="6" destOrd="0" presId="urn:microsoft.com/office/officeart/2008/layout/VerticalAccentList"/>
    <dgm:cxn modelId="{8DB7C500-6308-407E-B5D3-4C80709DAB4F}" type="presParOf" srcId="{D9ED8F28-D5A3-454A-8514-6180DCD83F8B}" destId="{72D5CE0E-10C8-41B1-A2DB-CB9C7C0D8C8E}" srcOrd="7" destOrd="0" presId="urn:microsoft.com/office/officeart/2008/layout/VerticalAccentList"/>
    <dgm:cxn modelId="{F73DFC68-1B18-4A2E-B778-EF3A163E3DE7}" type="presParOf" srcId="{73D09043-C1DF-468B-BA9D-367BB374D925}" destId="{57DBA9DF-4844-4A45-BA56-9FB2F3C0274B}" srcOrd="2" destOrd="0" presId="urn:microsoft.com/office/officeart/2008/layout/VerticalAccentList"/>
    <dgm:cxn modelId="{331E3EE3-D604-4C43-BC32-2A858B24236D}" type="presParOf" srcId="{73D09043-C1DF-468B-BA9D-367BB374D925}" destId="{482C2DF9-506D-4F75-8FBE-B32F15B5EA8B}" srcOrd="3" destOrd="0" presId="urn:microsoft.com/office/officeart/2008/layout/VerticalAccentList"/>
    <dgm:cxn modelId="{D8210FCB-0B3B-454C-BDEC-DDA0937A7C26}" type="presParOf" srcId="{482C2DF9-506D-4F75-8FBE-B32F15B5EA8B}" destId="{23E06B74-313D-4899-A76E-F54A3848F523}" srcOrd="0" destOrd="0" presId="urn:microsoft.com/office/officeart/2008/layout/VerticalAccentList"/>
    <dgm:cxn modelId="{9F8756AC-5920-4264-8B2B-5173F36D0631}" type="presParOf" srcId="{73D09043-C1DF-468B-BA9D-367BB374D925}" destId="{FC2B2848-15BA-4865-8F2F-55D131796690}" srcOrd="4" destOrd="0" presId="urn:microsoft.com/office/officeart/2008/layout/VerticalAccentList"/>
    <dgm:cxn modelId="{E28BD78B-9F2E-43D0-9153-3D53850EEFC1}" type="presParOf" srcId="{FC2B2848-15BA-4865-8F2F-55D131796690}" destId="{DE87492C-4373-4EED-8D52-B49ED9650306}" srcOrd="0" destOrd="0" presId="urn:microsoft.com/office/officeart/2008/layout/VerticalAccentList"/>
    <dgm:cxn modelId="{76557FE4-40CC-4178-BA92-BF0789361D5F}" type="presParOf" srcId="{FC2B2848-15BA-4865-8F2F-55D131796690}" destId="{A7AECDF9-5A24-4E2F-B7D6-6108D43BA144}" srcOrd="1" destOrd="0" presId="urn:microsoft.com/office/officeart/2008/layout/VerticalAccentList"/>
    <dgm:cxn modelId="{6749F21F-E68C-4E2C-AFA5-23EBF8F6F949}" type="presParOf" srcId="{FC2B2848-15BA-4865-8F2F-55D131796690}" destId="{25381990-8F2A-4D95-B530-A3E06AD1127D}" srcOrd="2" destOrd="0" presId="urn:microsoft.com/office/officeart/2008/layout/VerticalAccentList"/>
    <dgm:cxn modelId="{2C9285B3-A41E-4A16-9B11-0106793ACB8C}" type="presParOf" srcId="{FC2B2848-15BA-4865-8F2F-55D131796690}" destId="{5014039B-05EE-45D3-B4C3-4E414F9AC1CF}" srcOrd="3" destOrd="0" presId="urn:microsoft.com/office/officeart/2008/layout/VerticalAccentList"/>
    <dgm:cxn modelId="{C2D6CBC9-5D78-440E-8DF6-850F7029EEE4}" type="presParOf" srcId="{FC2B2848-15BA-4865-8F2F-55D131796690}" destId="{A3FEFA74-559A-41ED-9EF7-EEBAC3C2101F}" srcOrd="4" destOrd="0" presId="urn:microsoft.com/office/officeart/2008/layout/VerticalAccentList"/>
    <dgm:cxn modelId="{47A76898-147A-4BAA-8B95-2C8672E0ECB3}" type="presParOf" srcId="{FC2B2848-15BA-4865-8F2F-55D131796690}" destId="{3F8EF540-D578-451E-AC7B-72B64AA47D32}" srcOrd="5" destOrd="0" presId="urn:microsoft.com/office/officeart/2008/layout/VerticalAccentList"/>
    <dgm:cxn modelId="{F022B60C-85B9-4A59-9C63-3F1226094C08}" type="presParOf" srcId="{FC2B2848-15BA-4865-8F2F-55D131796690}" destId="{9BDF75AC-5F81-4921-9BDB-FF05E324509C}" srcOrd="6" destOrd="0" presId="urn:microsoft.com/office/officeart/2008/layout/VerticalAccentList"/>
    <dgm:cxn modelId="{79D6BD45-A0C3-4055-B527-C4168D4CAA26}" type="presParOf" srcId="{FC2B2848-15BA-4865-8F2F-55D131796690}" destId="{791F07FB-DD60-4A5C-86B6-3B22048AA20C}" srcOrd="7" destOrd="0" presId="urn:microsoft.com/office/officeart/2008/layout/VerticalAccentList"/>
    <dgm:cxn modelId="{40A25004-BC42-42BF-8F0E-A4507F70A40E}" type="presParOf" srcId="{73D09043-C1DF-468B-BA9D-367BB374D925}" destId="{088D28DE-4AC1-437F-B0A8-1F158091C72B}" srcOrd="5" destOrd="0" presId="urn:microsoft.com/office/officeart/2008/layout/VerticalAccentList"/>
    <dgm:cxn modelId="{946923EF-1E29-40C8-9DC1-100487F8A660}" type="presParOf" srcId="{73D09043-C1DF-468B-BA9D-367BB374D925}" destId="{F288ABB8-A930-4818-BF4F-CA229970800C}" srcOrd="6" destOrd="0" presId="urn:microsoft.com/office/officeart/2008/layout/VerticalAccentList"/>
    <dgm:cxn modelId="{27DEA040-96F2-4CA1-A74B-503EE925702B}" type="presParOf" srcId="{F288ABB8-A930-4818-BF4F-CA229970800C}" destId="{5DEE841E-CF14-4E29-9092-905D6D1AD76D}" srcOrd="0" destOrd="0" presId="urn:microsoft.com/office/officeart/2008/layout/VerticalAccentList"/>
    <dgm:cxn modelId="{6CD4A9AA-32DE-4DAE-A101-436415C75539}" type="presParOf" srcId="{73D09043-C1DF-468B-BA9D-367BB374D925}" destId="{CAE63CD0-6D47-4FA6-AD96-73812CF982BF}" srcOrd="7" destOrd="0" presId="urn:microsoft.com/office/officeart/2008/layout/VerticalAccentList"/>
    <dgm:cxn modelId="{7991E792-83DC-4EA7-9F19-F4E0AA1F018E}" type="presParOf" srcId="{CAE63CD0-6D47-4FA6-AD96-73812CF982BF}" destId="{E9B182E8-485C-4DB7-8068-78546C70B65A}" srcOrd="0" destOrd="0" presId="urn:microsoft.com/office/officeart/2008/layout/VerticalAccentList"/>
    <dgm:cxn modelId="{9B9E1C1A-01B2-4C4F-A657-52CD31698817}" type="presParOf" srcId="{CAE63CD0-6D47-4FA6-AD96-73812CF982BF}" destId="{1699E90F-D45F-4D44-BC23-4D3F57DCE6DC}" srcOrd="1" destOrd="0" presId="urn:microsoft.com/office/officeart/2008/layout/VerticalAccentList"/>
    <dgm:cxn modelId="{C69499A9-C6E3-46B2-B3EE-0256BC1CB43A}" type="presParOf" srcId="{CAE63CD0-6D47-4FA6-AD96-73812CF982BF}" destId="{3FF3D927-7D30-4E04-B3CB-C6CC5258BCC7}" srcOrd="2" destOrd="0" presId="urn:microsoft.com/office/officeart/2008/layout/VerticalAccentList"/>
    <dgm:cxn modelId="{220DB1E7-27B7-48A0-A46D-97FF323C8E83}" type="presParOf" srcId="{CAE63CD0-6D47-4FA6-AD96-73812CF982BF}" destId="{800C0699-88F5-4A96-A95E-0EC7BB115650}" srcOrd="3" destOrd="0" presId="urn:microsoft.com/office/officeart/2008/layout/VerticalAccentList"/>
    <dgm:cxn modelId="{3DB0AB1C-D7E6-40D0-9692-941F7AB38908}" type="presParOf" srcId="{CAE63CD0-6D47-4FA6-AD96-73812CF982BF}" destId="{4DB4CF2D-E924-4D35-84D0-F06DB08956DC}" srcOrd="4" destOrd="0" presId="urn:microsoft.com/office/officeart/2008/layout/VerticalAccentList"/>
    <dgm:cxn modelId="{A674CB72-D80F-4B5D-B261-EF004660BBB4}" type="presParOf" srcId="{CAE63CD0-6D47-4FA6-AD96-73812CF982BF}" destId="{02AEE235-85B6-49ED-9875-2DD941CA91AF}" srcOrd="5" destOrd="0" presId="urn:microsoft.com/office/officeart/2008/layout/VerticalAccentList"/>
    <dgm:cxn modelId="{6F613C75-8954-435F-9115-C19CF89D93F0}" type="presParOf" srcId="{CAE63CD0-6D47-4FA6-AD96-73812CF982BF}" destId="{A26DD428-859E-43D5-89D3-3D5914B8FBAD}" srcOrd="6" destOrd="0" presId="urn:microsoft.com/office/officeart/2008/layout/VerticalAccentList"/>
    <dgm:cxn modelId="{9A7A8586-7B8E-4F2B-A675-77FCEBF42502}" type="presParOf" srcId="{CAE63CD0-6D47-4FA6-AD96-73812CF982BF}" destId="{3BA24C6D-15CC-4092-9CBD-13D8877122FF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F7328C8-2C94-4E63-994B-0391B334A3F9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97CB6CC-E30C-4B27-8177-1097B4722C21}">
      <dgm:prSet phldrT="[Текст]" custT="1"/>
      <dgm:spPr/>
      <dgm:t>
        <a:bodyPr/>
        <a:lstStyle/>
        <a:p>
          <a:pPr algn="just"/>
          <a:r>
            <a:rPr lang="ru-RU" sz="1600" b="1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проведение уличных мероприятий, направленных на профилактику дорожно-транспортного травматизма</a:t>
          </a:r>
          <a:endParaRPr lang="ru-RU" sz="1600" dirty="0"/>
        </a:p>
      </dgm:t>
    </dgm:pt>
    <dgm:pt modelId="{406A3F80-D0C3-49A2-8AD7-11858779490C}" type="parTrans" cxnId="{1CBC4E4A-D39C-4964-9953-BFB523A301C5}">
      <dgm:prSet/>
      <dgm:spPr/>
      <dgm:t>
        <a:bodyPr/>
        <a:lstStyle/>
        <a:p>
          <a:endParaRPr lang="ru-RU"/>
        </a:p>
      </dgm:t>
    </dgm:pt>
    <dgm:pt modelId="{8D4B7006-D48B-4B6B-88D3-71308605D10C}" type="sibTrans" cxnId="{1CBC4E4A-D39C-4964-9953-BFB523A301C5}">
      <dgm:prSet/>
      <dgm:spPr/>
      <dgm:t>
        <a:bodyPr/>
        <a:lstStyle/>
        <a:p>
          <a:endParaRPr lang="ru-RU"/>
        </a:p>
      </dgm:t>
    </dgm:pt>
    <dgm:pt modelId="{15F52A59-A440-4972-871E-CA7BB16EA077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580384CB-359C-40E1-9119-1868DC952C43}" type="parTrans" cxnId="{49B21145-39AD-4053-8AC0-B3C2663297B2}">
      <dgm:prSet/>
      <dgm:spPr/>
      <dgm:t>
        <a:bodyPr/>
        <a:lstStyle/>
        <a:p>
          <a:endParaRPr lang="ru-RU"/>
        </a:p>
      </dgm:t>
    </dgm:pt>
    <dgm:pt modelId="{C2066957-3286-498E-B267-D398BDAE82DB}" type="sibTrans" cxnId="{49B21145-39AD-4053-8AC0-B3C2663297B2}">
      <dgm:prSet/>
      <dgm:spPr/>
      <dgm:t>
        <a:bodyPr/>
        <a:lstStyle/>
        <a:p>
          <a:endParaRPr lang="ru-RU"/>
        </a:p>
      </dgm:t>
    </dgm:pt>
    <dgm:pt modelId="{F2BA4899-F3BB-4BBC-BF3D-473D212670A8}">
      <dgm:prSet phldrT="[Текст]"/>
      <dgm:spPr/>
      <dgm:t>
        <a:bodyPr/>
        <a:lstStyle/>
        <a:p>
          <a:pPr algn="just"/>
          <a:r>
            <a:rPr lang="ru-RU" b="1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проведение бесед о соблюдении правил дорожного движения</a:t>
          </a:r>
          <a:endParaRPr lang="ru-RU" dirty="0"/>
        </a:p>
      </dgm:t>
    </dgm:pt>
    <dgm:pt modelId="{B68B9D2E-B6E2-4BD1-850E-A31145BAD442}" type="parTrans" cxnId="{049F0493-A775-4F71-A090-C9D0A30D2552}">
      <dgm:prSet/>
      <dgm:spPr/>
      <dgm:t>
        <a:bodyPr/>
        <a:lstStyle/>
        <a:p>
          <a:endParaRPr lang="ru-RU"/>
        </a:p>
      </dgm:t>
    </dgm:pt>
    <dgm:pt modelId="{120F9764-B233-42D3-B0A2-CEE113A7B065}" type="sibTrans" cxnId="{049F0493-A775-4F71-A090-C9D0A30D2552}">
      <dgm:prSet/>
      <dgm:spPr/>
      <dgm:t>
        <a:bodyPr/>
        <a:lstStyle/>
        <a:p>
          <a:endParaRPr lang="ru-RU"/>
        </a:p>
      </dgm:t>
    </dgm:pt>
    <dgm:pt modelId="{2AF2EA62-D797-4F4E-9C17-5D8ED1D65DA9}">
      <dgm:prSet phldrT="[Текст]"/>
      <dgm:spPr/>
      <dgm:t>
        <a:bodyPr/>
        <a:lstStyle/>
        <a:p>
          <a:r>
            <a:rPr lang="ru-RU"/>
            <a:t> </a:t>
          </a:r>
          <a:endParaRPr lang="ru-RU" dirty="0"/>
        </a:p>
      </dgm:t>
    </dgm:pt>
    <dgm:pt modelId="{5583493A-1869-4F94-B5E1-8D914C05DE6E}" type="parTrans" cxnId="{E61AF1BB-3119-4E07-98A9-4D2302E9058F}">
      <dgm:prSet/>
      <dgm:spPr/>
      <dgm:t>
        <a:bodyPr/>
        <a:lstStyle/>
        <a:p>
          <a:endParaRPr lang="ru-RU"/>
        </a:p>
      </dgm:t>
    </dgm:pt>
    <dgm:pt modelId="{AD4DAEFD-8067-4CDC-B1CB-8CE8975CBFBC}" type="sibTrans" cxnId="{E61AF1BB-3119-4E07-98A9-4D2302E9058F}">
      <dgm:prSet/>
      <dgm:spPr/>
      <dgm:t>
        <a:bodyPr/>
        <a:lstStyle/>
        <a:p>
          <a:endParaRPr lang="ru-RU"/>
        </a:p>
      </dgm:t>
    </dgm:pt>
    <dgm:pt modelId="{A37769E8-6711-45A9-80A0-3B8700BB8554}">
      <dgm:prSet phldrT="[Текст]"/>
      <dgm:spPr/>
      <dgm:t>
        <a:bodyPr/>
        <a:lstStyle/>
        <a:p>
          <a:pPr algn="just"/>
          <a:r>
            <a:rPr lang="ru-RU" b="1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изготовление и распространение полиграфической продукции</a:t>
          </a:r>
          <a:endParaRPr lang="ru-RU" dirty="0"/>
        </a:p>
      </dgm:t>
    </dgm:pt>
    <dgm:pt modelId="{5892BE57-2D51-48A1-A4EF-4D95BEFD5783}" type="parTrans" cxnId="{1E4F37F4-E88A-47F8-B6BF-E56709BDD16A}">
      <dgm:prSet/>
      <dgm:spPr/>
      <dgm:t>
        <a:bodyPr/>
        <a:lstStyle/>
        <a:p>
          <a:endParaRPr lang="ru-RU"/>
        </a:p>
      </dgm:t>
    </dgm:pt>
    <dgm:pt modelId="{13648009-869E-4791-B773-72382FD73693}" type="sibTrans" cxnId="{1E4F37F4-E88A-47F8-B6BF-E56709BDD16A}">
      <dgm:prSet/>
      <dgm:spPr/>
      <dgm:t>
        <a:bodyPr/>
        <a:lstStyle/>
        <a:p>
          <a:endParaRPr lang="ru-RU"/>
        </a:p>
      </dgm:t>
    </dgm:pt>
    <dgm:pt modelId="{92126168-DDA8-497F-B1D2-36E3419C6708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4CA1D268-9C11-4DE8-8501-D199A2BD67C1}" type="sibTrans" cxnId="{1C4CFA83-A5DC-409B-A0FA-05DFEA4054ED}">
      <dgm:prSet/>
      <dgm:spPr/>
      <dgm:t>
        <a:bodyPr/>
        <a:lstStyle/>
        <a:p>
          <a:endParaRPr lang="ru-RU"/>
        </a:p>
      </dgm:t>
    </dgm:pt>
    <dgm:pt modelId="{FB0B6CD0-0BD5-4984-A3EE-611C7265029B}" type="parTrans" cxnId="{1C4CFA83-A5DC-409B-A0FA-05DFEA4054ED}">
      <dgm:prSet/>
      <dgm:spPr/>
      <dgm:t>
        <a:bodyPr/>
        <a:lstStyle/>
        <a:p>
          <a:endParaRPr lang="ru-RU"/>
        </a:p>
      </dgm:t>
    </dgm:pt>
    <dgm:pt modelId="{49A1BC7E-0853-46D8-99CA-DB11F737055F}" type="pres">
      <dgm:prSet presAssocID="{7F7328C8-2C94-4E63-994B-0391B334A3F9}" presName="Name0" presStyleCnt="0">
        <dgm:presLayoutVars>
          <dgm:chMax/>
          <dgm:chPref/>
          <dgm:dir/>
        </dgm:presLayoutVars>
      </dgm:prSet>
      <dgm:spPr/>
    </dgm:pt>
    <dgm:pt modelId="{912B83DB-5C35-4238-AA23-03E3FBBEF97E}" type="pres">
      <dgm:prSet presAssocID="{92126168-DDA8-497F-B1D2-36E3419C6708}" presName="parenttextcomposite" presStyleCnt="0"/>
      <dgm:spPr/>
    </dgm:pt>
    <dgm:pt modelId="{7DE5D22D-BA84-456B-99F6-1DFC8339E377}" type="pres">
      <dgm:prSet presAssocID="{92126168-DDA8-497F-B1D2-36E3419C6708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A0C7C1BD-1422-4906-948C-D54EB40EB31B}" type="pres">
      <dgm:prSet presAssocID="{92126168-DDA8-497F-B1D2-36E3419C6708}" presName="composite" presStyleCnt="0"/>
      <dgm:spPr/>
    </dgm:pt>
    <dgm:pt modelId="{B29C27C8-06A9-4C5A-9B34-9996023C5179}" type="pres">
      <dgm:prSet presAssocID="{92126168-DDA8-497F-B1D2-36E3419C6708}" presName="chevron1" presStyleLbl="alignNode1" presStyleIdx="0" presStyleCnt="21"/>
      <dgm:spPr/>
    </dgm:pt>
    <dgm:pt modelId="{910FCA80-DD1D-4F17-8032-087E76804225}" type="pres">
      <dgm:prSet presAssocID="{92126168-DDA8-497F-B1D2-36E3419C6708}" presName="chevron2" presStyleLbl="alignNode1" presStyleIdx="1" presStyleCnt="21"/>
      <dgm:spPr/>
    </dgm:pt>
    <dgm:pt modelId="{DC51788A-7E48-4045-B778-26A74A2D25C5}" type="pres">
      <dgm:prSet presAssocID="{92126168-DDA8-497F-B1D2-36E3419C6708}" presName="chevron3" presStyleLbl="alignNode1" presStyleIdx="2" presStyleCnt="21"/>
      <dgm:spPr/>
    </dgm:pt>
    <dgm:pt modelId="{7E34D2B7-A91B-4690-8ED3-E12C9F279AE4}" type="pres">
      <dgm:prSet presAssocID="{92126168-DDA8-497F-B1D2-36E3419C6708}" presName="chevron4" presStyleLbl="alignNode1" presStyleIdx="3" presStyleCnt="21"/>
      <dgm:spPr/>
    </dgm:pt>
    <dgm:pt modelId="{CF3B5686-2EE3-475D-9A86-441A64876097}" type="pres">
      <dgm:prSet presAssocID="{92126168-DDA8-497F-B1D2-36E3419C6708}" presName="chevron5" presStyleLbl="alignNode1" presStyleIdx="4" presStyleCnt="21"/>
      <dgm:spPr/>
    </dgm:pt>
    <dgm:pt modelId="{86C48BCB-2E5B-4CB3-9D6D-68DED6CC7BC4}" type="pres">
      <dgm:prSet presAssocID="{92126168-DDA8-497F-B1D2-36E3419C6708}" presName="chevron6" presStyleLbl="alignNode1" presStyleIdx="5" presStyleCnt="21"/>
      <dgm:spPr/>
    </dgm:pt>
    <dgm:pt modelId="{7D0BBE7F-3B43-4F1D-AEC5-E09729B16602}" type="pres">
      <dgm:prSet presAssocID="{92126168-DDA8-497F-B1D2-36E3419C6708}" presName="chevron7" presStyleLbl="alignNode1" presStyleIdx="6" presStyleCnt="21"/>
      <dgm:spPr/>
    </dgm:pt>
    <dgm:pt modelId="{139DD1D7-1C3A-45A1-B8D7-1E1250A0AAD6}" type="pres">
      <dgm:prSet presAssocID="{92126168-DDA8-497F-B1D2-36E3419C6708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</dgm:pt>
    <dgm:pt modelId="{50BBC07D-8DDA-45BE-8BFF-F48D6B99B625}" type="pres">
      <dgm:prSet presAssocID="{4CA1D268-9C11-4DE8-8501-D199A2BD67C1}" presName="sibTrans" presStyleCnt="0"/>
      <dgm:spPr/>
    </dgm:pt>
    <dgm:pt modelId="{6B218CB0-581C-4B43-BA65-A9049BD98A37}" type="pres">
      <dgm:prSet presAssocID="{15F52A59-A440-4972-871E-CA7BB16EA077}" presName="parenttextcomposite" presStyleCnt="0"/>
      <dgm:spPr/>
    </dgm:pt>
    <dgm:pt modelId="{59D61A65-2085-459F-A983-1FE4A169AE51}" type="pres">
      <dgm:prSet presAssocID="{15F52A59-A440-4972-871E-CA7BB16EA077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A388BD0B-EB9F-4D96-B03F-5BC626DAAF28}" type="pres">
      <dgm:prSet presAssocID="{15F52A59-A440-4972-871E-CA7BB16EA077}" presName="composite" presStyleCnt="0"/>
      <dgm:spPr/>
    </dgm:pt>
    <dgm:pt modelId="{EC71767D-6AFA-47E3-AC95-747E6CE1DC29}" type="pres">
      <dgm:prSet presAssocID="{15F52A59-A440-4972-871E-CA7BB16EA077}" presName="chevron1" presStyleLbl="alignNode1" presStyleIdx="7" presStyleCnt="21"/>
      <dgm:spPr/>
    </dgm:pt>
    <dgm:pt modelId="{408A5456-C2CB-4C90-B8D9-C9439E02E1A6}" type="pres">
      <dgm:prSet presAssocID="{15F52A59-A440-4972-871E-CA7BB16EA077}" presName="chevron2" presStyleLbl="alignNode1" presStyleIdx="8" presStyleCnt="21"/>
      <dgm:spPr/>
    </dgm:pt>
    <dgm:pt modelId="{3E6DC8EC-1D37-4B7C-BBCB-2A46DBB239AA}" type="pres">
      <dgm:prSet presAssocID="{15F52A59-A440-4972-871E-CA7BB16EA077}" presName="chevron3" presStyleLbl="alignNode1" presStyleIdx="9" presStyleCnt="21"/>
      <dgm:spPr/>
    </dgm:pt>
    <dgm:pt modelId="{D79A7C5E-AB1F-4B11-9FAF-CE5A43158F44}" type="pres">
      <dgm:prSet presAssocID="{15F52A59-A440-4972-871E-CA7BB16EA077}" presName="chevron4" presStyleLbl="alignNode1" presStyleIdx="10" presStyleCnt="21"/>
      <dgm:spPr/>
    </dgm:pt>
    <dgm:pt modelId="{1BB54B68-2F3F-4BCC-98D5-B1D7C970BA0E}" type="pres">
      <dgm:prSet presAssocID="{15F52A59-A440-4972-871E-CA7BB16EA077}" presName="chevron5" presStyleLbl="alignNode1" presStyleIdx="11" presStyleCnt="21"/>
      <dgm:spPr/>
    </dgm:pt>
    <dgm:pt modelId="{0543A3FC-4E74-4027-9DFA-4599C53AE316}" type="pres">
      <dgm:prSet presAssocID="{15F52A59-A440-4972-871E-CA7BB16EA077}" presName="chevron6" presStyleLbl="alignNode1" presStyleIdx="12" presStyleCnt="21"/>
      <dgm:spPr/>
    </dgm:pt>
    <dgm:pt modelId="{36AC70B3-40A0-43F9-ADD5-B232311EAD11}" type="pres">
      <dgm:prSet presAssocID="{15F52A59-A440-4972-871E-CA7BB16EA077}" presName="chevron7" presStyleLbl="alignNode1" presStyleIdx="13" presStyleCnt="21"/>
      <dgm:spPr/>
    </dgm:pt>
    <dgm:pt modelId="{DE9C3802-4734-4FB1-8093-8CADB6350478}" type="pres">
      <dgm:prSet presAssocID="{15F52A59-A440-4972-871E-CA7BB16EA077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</dgm:pt>
    <dgm:pt modelId="{E33B6520-0973-436D-8FC2-06A028E6F954}" type="pres">
      <dgm:prSet presAssocID="{C2066957-3286-498E-B267-D398BDAE82DB}" presName="sibTrans" presStyleCnt="0"/>
      <dgm:spPr/>
    </dgm:pt>
    <dgm:pt modelId="{EBE7E256-5FE3-4B0F-A477-3032675CDC5D}" type="pres">
      <dgm:prSet presAssocID="{2AF2EA62-D797-4F4E-9C17-5D8ED1D65DA9}" presName="parenttextcomposite" presStyleCnt="0"/>
      <dgm:spPr/>
    </dgm:pt>
    <dgm:pt modelId="{996FF8C0-AE2B-4D32-9C1F-E4CD162633EA}" type="pres">
      <dgm:prSet presAssocID="{2AF2EA62-D797-4F4E-9C17-5D8ED1D65DA9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32FF9890-F593-41AB-841B-88CE3FC34631}" type="pres">
      <dgm:prSet presAssocID="{2AF2EA62-D797-4F4E-9C17-5D8ED1D65DA9}" presName="composite" presStyleCnt="0"/>
      <dgm:spPr/>
    </dgm:pt>
    <dgm:pt modelId="{532AE78A-36F9-48EF-9CB6-EA02A8A85CA6}" type="pres">
      <dgm:prSet presAssocID="{2AF2EA62-D797-4F4E-9C17-5D8ED1D65DA9}" presName="chevron1" presStyleLbl="alignNode1" presStyleIdx="14" presStyleCnt="21"/>
      <dgm:spPr/>
    </dgm:pt>
    <dgm:pt modelId="{C9539EF0-F39E-4CC7-B140-7727FA32ABDC}" type="pres">
      <dgm:prSet presAssocID="{2AF2EA62-D797-4F4E-9C17-5D8ED1D65DA9}" presName="chevron2" presStyleLbl="alignNode1" presStyleIdx="15" presStyleCnt="21"/>
      <dgm:spPr/>
    </dgm:pt>
    <dgm:pt modelId="{1861ACBE-F103-4059-9CFC-879B3DF67473}" type="pres">
      <dgm:prSet presAssocID="{2AF2EA62-D797-4F4E-9C17-5D8ED1D65DA9}" presName="chevron3" presStyleLbl="alignNode1" presStyleIdx="16" presStyleCnt="21"/>
      <dgm:spPr/>
    </dgm:pt>
    <dgm:pt modelId="{BE5B4109-5B20-4125-8B4B-4A8F2382EBC1}" type="pres">
      <dgm:prSet presAssocID="{2AF2EA62-D797-4F4E-9C17-5D8ED1D65DA9}" presName="chevron4" presStyleLbl="alignNode1" presStyleIdx="17" presStyleCnt="21"/>
      <dgm:spPr/>
    </dgm:pt>
    <dgm:pt modelId="{BFFCA229-03C4-4B88-8112-7B86277F4C12}" type="pres">
      <dgm:prSet presAssocID="{2AF2EA62-D797-4F4E-9C17-5D8ED1D65DA9}" presName="chevron5" presStyleLbl="alignNode1" presStyleIdx="18" presStyleCnt="21"/>
      <dgm:spPr/>
    </dgm:pt>
    <dgm:pt modelId="{8EE07BFD-1B8D-439E-A24A-98587248ED5A}" type="pres">
      <dgm:prSet presAssocID="{2AF2EA62-D797-4F4E-9C17-5D8ED1D65DA9}" presName="chevron6" presStyleLbl="alignNode1" presStyleIdx="19" presStyleCnt="21"/>
      <dgm:spPr/>
    </dgm:pt>
    <dgm:pt modelId="{DF331472-1B44-4AF3-8BFC-F26202F73860}" type="pres">
      <dgm:prSet presAssocID="{2AF2EA62-D797-4F4E-9C17-5D8ED1D65DA9}" presName="chevron7" presStyleLbl="alignNode1" presStyleIdx="20" presStyleCnt="21"/>
      <dgm:spPr/>
    </dgm:pt>
    <dgm:pt modelId="{32316195-DCFC-4312-9D6F-1EC2FFF2C982}" type="pres">
      <dgm:prSet presAssocID="{2AF2EA62-D797-4F4E-9C17-5D8ED1D65DA9}" presName="childtext" presStyleLbl="solidFgAcc1" presStyleIdx="2" presStyleCnt="3" custLinFactNeighborX="-1787" custLinFactNeighborY="-1357">
        <dgm:presLayoutVars>
          <dgm:chMax/>
          <dgm:chPref val="0"/>
          <dgm:bulletEnabled val="1"/>
        </dgm:presLayoutVars>
      </dgm:prSet>
      <dgm:spPr/>
    </dgm:pt>
  </dgm:ptLst>
  <dgm:cxnLst>
    <dgm:cxn modelId="{0A1E9407-B054-4E2B-91F3-3449D9D4D27F}" type="presOf" srcId="{F2BA4899-F3BB-4BBC-BF3D-473D212670A8}" destId="{DE9C3802-4734-4FB1-8093-8CADB6350478}" srcOrd="0" destOrd="0" presId="urn:microsoft.com/office/officeart/2008/layout/VerticalAccentList"/>
    <dgm:cxn modelId="{7DDFF816-36B5-4074-8D69-9A430C02D131}" type="presOf" srcId="{2AF2EA62-D797-4F4E-9C17-5D8ED1D65DA9}" destId="{996FF8C0-AE2B-4D32-9C1F-E4CD162633EA}" srcOrd="0" destOrd="0" presId="urn:microsoft.com/office/officeart/2008/layout/VerticalAccentList"/>
    <dgm:cxn modelId="{49B21145-39AD-4053-8AC0-B3C2663297B2}" srcId="{7F7328C8-2C94-4E63-994B-0391B334A3F9}" destId="{15F52A59-A440-4972-871E-CA7BB16EA077}" srcOrd="1" destOrd="0" parTransId="{580384CB-359C-40E1-9119-1868DC952C43}" sibTransId="{C2066957-3286-498E-B267-D398BDAE82DB}"/>
    <dgm:cxn modelId="{1CBC4E4A-D39C-4964-9953-BFB523A301C5}" srcId="{92126168-DDA8-497F-B1D2-36E3419C6708}" destId="{297CB6CC-E30C-4B27-8177-1097B4722C21}" srcOrd="0" destOrd="0" parTransId="{406A3F80-D0C3-49A2-8AD7-11858779490C}" sibTransId="{8D4B7006-D48B-4B6B-88D3-71308605D10C}"/>
    <dgm:cxn modelId="{B7486A72-E94F-454D-B899-5F7F4B2CB732}" type="presOf" srcId="{7F7328C8-2C94-4E63-994B-0391B334A3F9}" destId="{49A1BC7E-0853-46D8-99CA-DB11F737055F}" srcOrd="0" destOrd="0" presId="urn:microsoft.com/office/officeart/2008/layout/VerticalAccentList"/>
    <dgm:cxn modelId="{1F21A974-AA36-4A67-9D81-51F1B26A555E}" type="presOf" srcId="{297CB6CC-E30C-4B27-8177-1097B4722C21}" destId="{139DD1D7-1C3A-45A1-B8D7-1E1250A0AAD6}" srcOrd="0" destOrd="0" presId="urn:microsoft.com/office/officeart/2008/layout/VerticalAccentList"/>
    <dgm:cxn modelId="{F7B6767D-BACC-41CB-BCF2-E9E5EF3A22EA}" type="presOf" srcId="{A37769E8-6711-45A9-80A0-3B8700BB8554}" destId="{32316195-DCFC-4312-9D6F-1EC2FFF2C982}" srcOrd="0" destOrd="0" presId="urn:microsoft.com/office/officeart/2008/layout/VerticalAccentList"/>
    <dgm:cxn modelId="{1C4CFA83-A5DC-409B-A0FA-05DFEA4054ED}" srcId="{7F7328C8-2C94-4E63-994B-0391B334A3F9}" destId="{92126168-DDA8-497F-B1D2-36E3419C6708}" srcOrd="0" destOrd="0" parTransId="{FB0B6CD0-0BD5-4984-A3EE-611C7265029B}" sibTransId="{4CA1D268-9C11-4DE8-8501-D199A2BD67C1}"/>
    <dgm:cxn modelId="{049F0493-A775-4F71-A090-C9D0A30D2552}" srcId="{15F52A59-A440-4972-871E-CA7BB16EA077}" destId="{F2BA4899-F3BB-4BBC-BF3D-473D212670A8}" srcOrd="0" destOrd="0" parTransId="{B68B9D2E-B6E2-4BD1-850E-A31145BAD442}" sibTransId="{120F9764-B233-42D3-B0A2-CEE113A7B065}"/>
    <dgm:cxn modelId="{CCF02095-7C41-4093-B408-17C0BE996337}" type="presOf" srcId="{92126168-DDA8-497F-B1D2-36E3419C6708}" destId="{7DE5D22D-BA84-456B-99F6-1DFC8339E377}" srcOrd="0" destOrd="0" presId="urn:microsoft.com/office/officeart/2008/layout/VerticalAccentList"/>
    <dgm:cxn modelId="{E61AF1BB-3119-4E07-98A9-4D2302E9058F}" srcId="{7F7328C8-2C94-4E63-994B-0391B334A3F9}" destId="{2AF2EA62-D797-4F4E-9C17-5D8ED1D65DA9}" srcOrd="2" destOrd="0" parTransId="{5583493A-1869-4F94-B5E1-8D914C05DE6E}" sibTransId="{AD4DAEFD-8067-4CDC-B1CB-8CE8975CBFBC}"/>
    <dgm:cxn modelId="{7E5F73C9-60C9-44AC-A3F6-44D6A4BFA3CF}" type="presOf" srcId="{15F52A59-A440-4972-871E-CA7BB16EA077}" destId="{59D61A65-2085-459F-A983-1FE4A169AE51}" srcOrd="0" destOrd="0" presId="urn:microsoft.com/office/officeart/2008/layout/VerticalAccentList"/>
    <dgm:cxn modelId="{1E4F37F4-E88A-47F8-B6BF-E56709BDD16A}" srcId="{2AF2EA62-D797-4F4E-9C17-5D8ED1D65DA9}" destId="{A37769E8-6711-45A9-80A0-3B8700BB8554}" srcOrd="0" destOrd="0" parTransId="{5892BE57-2D51-48A1-A4EF-4D95BEFD5783}" sibTransId="{13648009-869E-4791-B773-72382FD73693}"/>
    <dgm:cxn modelId="{ADD0AD60-B862-429E-B1F7-EF1C14E7A20D}" type="presParOf" srcId="{49A1BC7E-0853-46D8-99CA-DB11F737055F}" destId="{912B83DB-5C35-4238-AA23-03E3FBBEF97E}" srcOrd="0" destOrd="0" presId="urn:microsoft.com/office/officeart/2008/layout/VerticalAccentList"/>
    <dgm:cxn modelId="{E44D8C22-BF59-401D-BB37-5F65A4230BA2}" type="presParOf" srcId="{912B83DB-5C35-4238-AA23-03E3FBBEF97E}" destId="{7DE5D22D-BA84-456B-99F6-1DFC8339E377}" srcOrd="0" destOrd="0" presId="urn:microsoft.com/office/officeart/2008/layout/VerticalAccentList"/>
    <dgm:cxn modelId="{965EE43D-6873-417C-B8EC-EC706E298A19}" type="presParOf" srcId="{49A1BC7E-0853-46D8-99CA-DB11F737055F}" destId="{A0C7C1BD-1422-4906-948C-D54EB40EB31B}" srcOrd="1" destOrd="0" presId="urn:microsoft.com/office/officeart/2008/layout/VerticalAccentList"/>
    <dgm:cxn modelId="{DA7ADA3E-C693-4F60-B90B-F52FDEEDBECC}" type="presParOf" srcId="{A0C7C1BD-1422-4906-948C-D54EB40EB31B}" destId="{B29C27C8-06A9-4C5A-9B34-9996023C5179}" srcOrd="0" destOrd="0" presId="urn:microsoft.com/office/officeart/2008/layout/VerticalAccentList"/>
    <dgm:cxn modelId="{BC1AE3BB-79C3-42EC-874C-100065909666}" type="presParOf" srcId="{A0C7C1BD-1422-4906-948C-D54EB40EB31B}" destId="{910FCA80-DD1D-4F17-8032-087E76804225}" srcOrd="1" destOrd="0" presId="urn:microsoft.com/office/officeart/2008/layout/VerticalAccentList"/>
    <dgm:cxn modelId="{1920E740-1211-428F-BD95-BBE4C67461B2}" type="presParOf" srcId="{A0C7C1BD-1422-4906-948C-D54EB40EB31B}" destId="{DC51788A-7E48-4045-B778-26A74A2D25C5}" srcOrd="2" destOrd="0" presId="urn:microsoft.com/office/officeart/2008/layout/VerticalAccentList"/>
    <dgm:cxn modelId="{3BEC2A60-BF89-4C43-B389-99A2D4D196A4}" type="presParOf" srcId="{A0C7C1BD-1422-4906-948C-D54EB40EB31B}" destId="{7E34D2B7-A91B-4690-8ED3-E12C9F279AE4}" srcOrd="3" destOrd="0" presId="urn:microsoft.com/office/officeart/2008/layout/VerticalAccentList"/>
    <dgm:cxn modelId="{F3194B66-3D14-4230-A451-EE7B47A7BDC8}" type="presParOf" srcId="{A0C7C1BD-1422-4906-948C-D54EB40EB31B}" destId="{CF3B5686-2EE3-475D-9A86-441A64876097}" srcOrd="4" destOrd="0" presId="urn:microsoft.com/office/officeart/2008/layout/VerticalAccentList"/>
    <dgm:cxn modelId="{8C0CA13A-4A5A-4146-8889-757B44BD2252}" type="presParOf" srcId="{A0C7C1BD-1422-4906-948C-D54EB40EB31B}" destId="{86C48BCB-2E5B-4CB3-9D6D-68DED6CC7BC4}" srcOrd="5" destOrd="0" presId="urn:microsoft.com/office/officeart/2008/layout/VerticalAccentList"/>
    <dgm:cxn modelId="{F82CA6BA-188E-4BF3-A040-02607FCA8296}" type="presParOf" srcId="{A0C7C1BD-1422-4906-948C-D54EB40EB31B}" destId="{7D0BBE7F-3B43-4F1D-AEC5-E09729B16602}" srcOrd="6" destOrd="0" presId="urn:microsoft.com/office/officeart/2008/layout/VerticalAccentList"/>
    <dgm:cxn modelId="{F99F9BC5-84C2-4ED3-A92B-EA64350A4FE8}" type="presParOf" srcId="{A0C7C1BD-1422-4906-948C-D54EB40EB31B}" destId="{139DD1D7-1C3A-45A1-B8D7-1E1250A0AAD6}" srcOrd="7" destOrd="0" presId="urn:microsoft.com/office/officeart/2008/layout/VerticalAccentList"/>
    <dgm:cxn modelId="{EC63FFF4-F8FE-4AAE-AD66-7CBBB0076240}" type="presParOf" srcId="{49A1BC7E-0853-46D8-99CA-DB11F737055F}" destId="{50BBC07D-8DDA-45BE-8BFF-F48D6B99B625}" srcOrd="2" destOrd="0" presId="urn:microsoft.com/office/officeart/2008/layout/VerticalAccentList"/>
    <dgm:cxn modelId="{20C92382-E772-440E-B5CC-33529BD3CC06}" type="presParOf" srcId="{49A1BC7E-0853-46D8-99CA-DB11F737055F}" destId="{6B218CB0-581C-4B43-BA65-A9049BD98A37}" srcOrd="3" destOrd="0" presId="urn:microsoft.com/office/officeart/2008/layout/VerticalAccentList"/>
    <dgm:cxn modelId="{C3C941FC-51B0-4E60-8D85-56413E7C05B3}" type="presParOf" srcId="{6B218CB0-581C-4B43-BA65-A9049BD98A37}" destId="{59D61A65-2085-459F-A983-1FE4A169AE51}" srcOrd="0" destOrd="0" presId="urn:microsoft.com/office/officeart/2008/layout/VerticalAccentList"/>
    <dgm:cxn modelId="{87293080-D403-48DD-AE27-2F23AFD87016}" type="presParOf" srcId="{49A1BC7E-0853-46D8-99CA-DB11F737055F}" destId="{A388BD0B-EB9F-4D96-B03F-5BC626DAAF28}" srcOrd="4" destOrd="0" presId="urn:microsoft.com/office/officeart/2008/layout/VerticalAccentList"/>
    <dgm:cxn modelId="{A24D824B-10E9-4325-B741-9B5D3061A07E}" type="presParOf" srcId="{A388BD0B-EB9F-4D96-B03F-5BC626DAAF28}" destId="{EC71767D-6AFA-47E3-AC95-747E6CE1DC29}" srcOrd="0" destOrd="0" presId="urn:microsoft.com/office/officeart/2008/layout/VerticalAccentList"/>
    <dgm:cxn modelId="{EEAF00D9-6666-42EA-899F-462262FABB6D}" type="presParOf" srcId="{A388BD0B-EB9F-4D96-B03F-5BC626DAAF28}" destId="{408A5456-C2CB-4C90-B8D9-C9439E02E1A6}" srcOrd="1" destOrd="0" presId="urn:microsoft.com/office/officeart/2008/layout/VerticalAccentList"/>
    <dgm:cxn modelId="{FEAACFD1-A668-44B4-BA20-C664F52F08A7}" type="presParOf" srcId="{A388BD0B-EB9F-4D96-B03F-5BC626DAAF28}" destId="{3E6DC8EC-1D37-4B7C-BBCB-2A46DBB239AA}" srcOrd="2" destOrd="0" presId="urn:microsoft.com/office/officeart/2008/layout/VerticalAccentList"/>
    <dgm:cxn modelId="{35C87B79-6231-46CC-A9E0-39AF92DB944C}" type="presParOf" srcId="{A388BD0B-EB9F-4D96-B03F-5BC626DAAF28}" destId="{D79A7C5E-AB1F-4B11-9FAF-CE5A43158F44}" srcOrd="3" destOrd="0" presId="urn:microsoft.com/office/officeart/2008/layout/VerticalAccentList"/>
    <dgm:cxn modelId="{17D69CA6-F91A-458A-935B-EB38BCB812C3}" type="presParOf" srcId="{A388BD0B-EB9F-4D96-B03F-5BC626DAAF28}" destId="{1BB54B68-2F3F-4BCC-98D5-B1D7C970BA0E}" srcOrd="4" destOrd="0" presId="urn:microsoft.com/office/officeart/2008/layout/VerticalAccentList"/>
    <dgm:cxn modelId="{FFBE7EFA-1E76-4119-81C0-E13F4993F8A3}" type="presParOf" srcId="{A388BD0B-EB9F-4D96-B03F-5BC626DAAF28}" destId="{0543A3FC-4E74-4027-9DFA-4599C53AE316}" srcOrd="5" destOrd="0" presId="urn:microsoft.com/office/officeart/2008/layout/VerticalAccentList"/>
    <dgm:cxn modelId="{D788F473-1826-4362-BBC0-02097BD9C76E}" type="presParOf" srcId="{A388BD0B-EB9F-4D96-B03F-5BC626DAAF28}" destId="{36AC70B3-40A0-43F9-ADD5-B232311EAD11}" srcOrd="6" destOrd="0" presId="urn:microsoft.com/office/officeart/2008/layout/VerticalAccentList"/>
    <dgm:cxn modelId="{5BC64C00-FCB2-4986-90FC-AB224E891E9A}" type="presParOf" srcId="{A388BD0B-EB9F-4D96-B03F-5BC626DAAF28}" destId="{DE9C3802-4734-4FB1-8093-8CADB6350478}" srcOrd="7" destOrd="0" presId="urn:microsoft.com/office/officeart/2008/layout/VerticalAccentList"/>
    <dgm:cxn modelId="{B11C4107-F453-4F1A-B3A7-C607B2A7B058}" type="presParOf" srcId="{49A1BC7E-0853-46D8-99CA-DB11F737055F}" destId="{E33B6520-0973-436D-8FC2-06A028E6F954}" srcOrd="5" destOrd="0" presId="urn:microsoft.com/office/officeart/2008/layout/VerticalAccentList"/>
    <dgm:cxn modelId="{BDB350E2-BBBA-4FEE-9617-B07D48E67412}" type="presParOf" srcId="{49A1BC7E-0853-46D8-99CA-DB11F737055F}" destId="{EBE7E256-5FE3-4B0F-A477-3032675CDC5D}" srcOrd="6" destOrd="0" presId="urn:microsoft.com/office/officeart/2008/layout/VerticalAccentList"/>
    <dgm:cxn modelId="{CA37DF6D-EFD4-49F0-9530-9C6E93EE2DB8}" type="presParOf" srcId="{EBE7E256-5FE3-4B0F-A477-3032675CDC5D}" destId="{996FF8C0-AE2B-4D32-9C1F-E4CD162633EA}" srcOrd="0" destOrd="0" presId="urn:microsoft.com/office/officeart/2008/layout/VerticalAccentList"/>
    <dgm:cxn modelId="{BA4336A8-5B44-4577-82BA-4ED9D362EEDF}" type="presParOf" srcId="{49A1BC7E-0853-46D8-99CA-DB11F737055F}" destId="{32FF9890-F593-41AB-841B-88CE3FC34631}" srcOrd="7" destOrd="0" presId="urn:microsoft.com/office/officeart/2008/layout/VerticalAccentList"/>
    <dgm:cxn modelId="{671E01EE-B54D-4CE7-86CF-A03CA16F02C3}" type="presParOf" srcId="{32FF9890-F593-41AB-841B-88CE3FC34631}" destId="{532AE78A-36F9-48EF-9CB6-EA02A8A85CA6}" srcOrd="0" destOrd="0" presId="urn:microsoft.com/office/officeart/2008/layout/VerticalAccentList"/>
    <dgm:cxn modelId="{A8BA1F91-18F0-4E0F-B480-8D2E47480F65}" type="presParOf" srcId="{32FF9890-F593-41AB-841B-88CE3FC34631}" destId="{C9539EF0-F39E-4CC7-B140-7727FA32ABDC}" srcOrd="1" destOrd="0" presId="urn:microsoft.com/office/officeart/2008/layout/VerticalAccentList"/>
    <dgm:cxn modelId="{780465AA-9B13-4C67-92FE-2EB52C9F7D27}" type="presParOf" srcId="{32FF9890-F593-41AB-841B-88CE3FC34631}" destId="{1861ACBE-F103-4059-9CFC-879B3DF67473}" srcOrd="2" destOrd="0" presId="urn:microsoft.com/office/officeart/2008/layout/VerticalAccentList"/>
    <dgm:cxn modelId="{C5AB454C-B85D-41FE-8BAD-C4B6EFC94150}" type="presParOf" srcId="{32FF9890-F593-41AB-841B-88CE3FC34631}" destId="{BE5B4109-5B20-4125-8B4B-4A8F2382EBC1}" srcOrd="3" destOrd="0" presId="urn:microsoft.com/office/officeart/2008/layout/VerticalAccentList"/>
    <dgm:cxn modelId="{FDD0CFB8-288F-47B0-88DD-597BAB011DFC}" type="presParOf" srcId="{32FF9890-F593-41AB-841B-88CE3FC34631}" destId="{BFFCA229-03C4-4B88-8112-7B86277F4C12}" srcOrd="4" destOrd="0" presId="urn:microsoft.com/office/officeart/2008/layout/VerticalAccentList"/>
    <dgm:cxn modelId="{681EEEC9-CA86-4667-BC12-33443B526500}" type="presParOf" srcId="{32FF9890-F593-41AB-841B-88CE3FC34631}" destId="{8EE07BFD-1B8D-439E-A24A-98587248ED5A}" srcOrd="5" destOrd="0" presId="urn:microsoft.com/office/officeart/2008/layout/VerticalAccentList"/>
    <dgm:cxn modelId="{FDEF7C78-526B-4434-A2AF-E100BCDF78DF}" type="presParOf" srcId="{32FF9890-F593-41AB-841B-88CE3FC34631}" destId="{DF331472-1B44-4AF3-8BFC-F26202F73860}" srcOrd="6" destOrd="0" presId="urn:microsoft.com/office/officeart/2008/layout/VerticalAccentList"/>
    <dgm:cxn modelId="{62A1C3CB-2E7B-4D42-BA90-2D51B0CAA6F2}" type="presParOf" srcId="{32FF9890-F593-41AB-841B-88CE3FC34631}" destId="{32316195-DCFC-4312-9D6F-1EC2FFF2C982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7B38EEE-BAD2-4547-A9A0-EE9C4BE1AB22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96B411-E378-46A1-A98C-46A798BE9A30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4E4292A6-8365-4036-814A-E43ECEBBCEF7}" type="parTrans" cxnId="{4FAF656A-2D00-456B-B512-C5C4D8D1E775}">
      <dgm:prSet/>
      <dgm:spPr/>
      <dgm:t>
        <a:bodyPr/>
        <a:lstStyle/>
        <a:p>
          <a:endParaRPr lang="ru-RU"/>
        </a:p>
      </dgm:t>
    </dgm:pt>
    <dgm:pt modelId="{963CFFB9-87B1-4E25-8065-09441228AE80}" type="sibTrans" cxnId="{4FAF656A-2D00-456B-B512-C5C4D8D1E775}">
      <dgm:prSet/>
      <dgm:spPr/>
      <dgm:t>
        <a:bodyPr/>
        <a:lstStyle/>
        <a:p>
          <a:endParaRPr lang="ru-RU"/>
        </a:p>
      </dgm:t>
    </dgm:pt>
    <dgm:pt modelId="{A741CC68-05FB-4A34-B764-BB545F1621E7}">
      <dgm:prSet phldrT="[Текст]" custT="1"/>
      <dgm:spPr/>
      <dgm:t>
        <a:bodyPr/>
        <a:lstStyle/>
        <a:p>
          <a:pPr algn="just"/>
          <a:r>
            <a:rPr lang="ru-RU" sz="1600" b="1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совершенствование системы профессионального развития муниципальных служащих</a:t>
          </a:r>
          <a:endParaRPr lang="ru-RU" sz="1600" dirty="0"/>
        </a:p>
      </dgm:t>
    </dgm:pt>
    <dgm:pt modelId="{3847DB9F-EB44-4797-87E9-60423A7B6A27}" type="parTrans" cxnId="{06A9E558-2A9F-43F3-9DA4-7458B48607E8}">
      <dgm:prSet/>
      <dgm:spPr/>
      <dgm:t>
        <a:bodyPr/>
        <a:lstStyle/>
        <a:p>
          <a:endParaRPr lang="ru-RU"/>
        </a:p>
      </dgm:t>
    </dgm:pt>
    <dgm:pt modelId="{A3219748-01F5-4751-9144-4CB81CEF3B25}" type="sibTrans" cxnId="{06A9E558-2A9F-43F3-9DA4-7458B48607E8}">
      <dgm:prSet/>
      <dgm:spPr/>
      <dgm:t>
        <a:bodyPr/>
        <a:lstStyle/>
        <a:p>
          <a:endParaRPr lang="ru-RU"/>
        </a:p>
      </dgm:t>
    </dgm:pt>
    <dgm:pt modelId="{E79435F9-6ECD-4CEB-A447-9E431D9DA19C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7029F94A-F4D6-479F-9061-854E3D08025A}" type="parTrans" cxnId="{2967F84B-BDF2-4288-B260-1FD5E9D93D26}">
      <dgm:prSet/>
      <dgm:spPr/>
      <dgm:t>
        <a:bodyPr/>
        <a:lstStyle/>
        <a:p>
          <a:endParaRPr lang="ru-RU"/>
        </a:p>
      </dgm:t>
    </dgm:pt>
    <dgm:pt modelId="{2B75FC24-2EEC-4F25-8ED5-329F31A4014B}" type="sibTrans" cxnId="{2967F84B-BDF2-4288-B260-1FD5E9D93D26}">
      <dgm:prSet/>
      <dgm:spPr/>
      <dgm:t>
        <a:bodyPr/>
        <a:lstStyle/>
        <a:p>
          <a:endParaRPr lang="ru-RU"/>
        </a:p>
      </dgm:t>
    </dgm:pt>
    <dgm:pt modelId="{E1AD74EC-0CE0-48D1-8E80-78A677D627F2}">
      <dgm:prSet phldrT="[Текст]" custT="1"/>
      <dgm:spPr/>
      <dgm:t>
        <a:bodyPr/>
        <a:lstStyle/>
        <a:p>
          <a:pPr algn="just"/>
          <a:r>
            <a:rPr lang="ru-RU" sz="1600" b="1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повышение квалификации кадров муниципальной службы</a:t>
          </a:r>
          <a:endParaRPr lang="ru-RU" sz="1600" dirty="0"/>
        </a:p>
      </dgm:t>
    </dgm:pt>
    <dgm:pt modelId="{58C78DEE-047E-43F8-BFB9-3310D6A568E9}" type="parTrans" cxnId="{60C9B4ED-A3CC-4E26-BBA4-4C1BFD776EE4}">
      <dgm:prSet/>
      <dgm:spPr/>
      <dgm:t>
        <a:bodyPr/>
        <a:lstStyle/>
        <a:p>
          <a:endParaRPr lang="ru-RU"/>
        </a:p>
      </dgm:t>
    </dgm:pt>
    <dgm:pt modelId="{0B19AD03-F98B-4970-9B95-B50AA9B998EA}" type="sibTrans" cxnId="{60C9B4ED-A3CC-4E26-BBA4-4C1BFD776EE4}">
      <dgm:prSet/>
      <dgm:spPr/>
      <dgm:t>
        <a:bodyPr/>
        <a:lstStyle/>
        <a:p>
          <a:endParaRPr lang="ru-RU"/>
        </a:p>
      </dgm:t>
    </dgm:pt>
    <dgm:pt modelId="{12D271E7-CAA9-44FE-8D12-951AF741F516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94E1A1DD-CAFD-4127-BBD8-06B407D2F651}" type="parTrans" cxnId="{499128E6-0339-4EC2-BBD5-D472471EBDDE}">
      <dgm:prSet/>
      <dgm:spPr/>
      <dgm:t>
        <a:bodyPr/>
        <a:lstStyle/>
        <a:p>
          <a:endParaRPr lang="ru-RU"/>
        </a:p>
      </dgm:t>
    </dgm:pt>
    <dgm:pt modelId="{B41E9CC2-DED7-4666-AAE2-FD26914D0FAF}" type="sibTrans" cxnId="{499128E6-0339-4EC2-BBD5-D472471EBDDE}">
      <dgm:prSet/>
      <dgm:spPr/>
      <dgm:t>
        <a:bodyPr/>
        <a:lstStyle/>
        <a:p>
          <a:endParaRPr lang="ru-RU"/>
        </a:p>
      </dgm:t>
    </dgm:pt>
    <dgm:pt modelId="{05F41284-8300-431A-9E79-18511075D389}">
      <dgm:prSet phldrT="[Текст]" custT="1"/>
      <dgm:spPr/>
      <dgm:t>
        <a:bodyPr/>
        <a:lstStyle/>
        <a:p>
          <a:pPr algn="just"/>
          <a:r>
            <a:rPr lang="ru-RU" sz="1600" b="1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повышение эффективности и качества муниципального управления в МО УРИЦК</a:t>
          </a:r>
          <a:endParaRPr lang="ru-RU" sz="1600" dirty="0"/>
        </a:p>
      </dgm:t>
    </dgm:pt>
    <dgm:pt modelId="{775BEA03-1333-4991-BA92-CB1365BFA816}" type="parTrans" cxnId="{7026D8E2-B3A9-4301-A17D-CBC34ADA92B3}">
      <dgm:prSet/>
      <dgm:spPr/>
      <dgm:t>
        <a:bodyPr/>
        <a:lstStyle/>
        <a:p>
          <a:endParaRPr lang="ru-RU"/>
        </a:p>
      </dgm:t>
    </dgm:pt>
    <dgm:pt modelId="{ADC74075-61DD-460D-9A94-251B4E7CAE5E}" type="sibTrans" cxnId="{7026D8E2-B3A9-4301-A17D-CBC34ADA92B3}">
      <dgm:prSet/>
      <dgm:spPr/>
      <dgm:t>
        <a:bodyPr/>
        <a:lstStyle/>
        <a:p>
          <a:endParaRPr lang="ru-RU"/>
        </a:p>
      </dgm:t>
    </dgm:pt>
    <dgm:pt modelId="{7DFDA937-95E0-4C45-AF9E-16C2A53D92C6}" type="pres">
      <dgm:prSet presAssocID="{A7B38EEE-BAD2-4547-A9A0-EE9C4BE1AB22}" presName="Name0" presStyleCnt="0">
        <dgm:presLayoutVars>
          <dgm:chMax/>
          <dgm:chPref/>
          <dgm:dir/>
        </dgm:presLayoutVars>
      </dgm:prSet>
      <dgm:spPr/>
    </dgm:pt>
    <dgm:pt modelId="{0220959B-C5C6-4D9C-B46E-000A4A583B7B}" type="pres">
      <dgm:prSet presAssocID="{3996B411-E378-46A1-A98C-46A798BE9A30}" presName="parenttextcomposite" presStyleCnt="0"/>
      <dgm:spPr/>
    </dgm:pt>
    <dgm:pt modelId="{0B0895A7-EF44-4973-8D0C-DE94043B0435}" type="pres">
      <dgm:prSet presAssocID="{3996B411-E378-46A1-A98C-46A798BE9A30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C104B2FE-6F34-4E69-87F2-702365F6F33C}" type="pres">
      <dgm:prSet presAssocID="{3996B411-E378-46A1-A98C-46A798BE9A30}" presName="composite" presStyleCnt="0"/>
      <dgm:spPr/>
    </dgm:pt>
    <dgm:pt modelId="{7E40D466-6179-4334-9106-44F4014D4371}" type="pres">
      <dgm:prSet presAssocID="{3996B411-E378-46A1-A98C-46A798BE9A30}" presName="chevron1" presStyleLbl="alignNode1" presStyleIdx="0" presStyleCnt="21"/>
      <dgm:spPr/>
    </dgm:pt>
    <dgm:pt modelId="{22393819-F26B-4C8E-8C80-04651167B488}" type="pres">
      <dgm:prSet presAssocID="{3996B411-E378-46A1-A98C-46A798BE9A30}" presName="chevron2" presStyleLbl="alignNode1" presStyleIdx="1" presStyleCnt="21"/>
      <dgm:spPr/>
    </dgm:pt>
    <dgm:pt modelId="{E232F896-CC54-4E9C-AC9D-1720C46E4E19}" type="pres">
      <dgm:prSet presAssocID="{3996B411-E378-46A1-A98C-46A798BE9A30}" presName="chevron3" presStyleLbl="alignNode1" presStyleIdx="2" presStyleCnt="21"/>
      <dgm:spPr/>
    </dgm:pt>
    <dgm:pt modelId="{1100B795-30DA-46B5-8B3D-ADE5143314C6}" type="pres">
      <dgm:prSet presAssocID="{3996B411-E378-46A1-A98C-46A798BE9A30}" presName="chevron4" presStyleLbl="alignNode1" presStyleIdx="3" presStyleCnt="21"/>
      <dgm:spPr/>
    </dgm:pt>
    <dgm:pt modelId="{0B706BB5-9306-4FBA-A770-4A264A87719B}" type="pres">
      <dgm:prSet presAssocID="{3996B411-E378-46A1-A98C-46A798BE9A30}" presName="chevron5" presStyleLbl="alignNode1" presStyleIdx="4" presStyleCnt="21"/>
      <dgm:spPr/>
    </dgm:pt>
    <dgm:pt modelId="{33B4A9C4-F463-43AF-9990-AB958A93BAF5}" type="pres">
      <dgm:prSet presAssocID="{3996B411-E378-46A1-A98C-46A798BE9A30}" presName="chevron6" presStyleLbl="alignNode1" presStyleIdx="5" presStyleCnt="21"/>
      <dgm:spPr/>
    </dgm:pt>
    <dgm:pt modelId="{5B4D007A-9505-42D6-9D87-E97CD6725B00}" type="pres">
      <dgm:prSet presAssocID="{3996B411-E378-46A1-A98C-46A798BE9A30}" presName="chevron7" presStyleLbl="alignNode1" presStyleIdx="6" presStyleCnt="21"/>
      <dgm:spPr/>
    </dgm:pt>
    <dgm:pt modelId="{04E61375-8C9C-4E1A-83B5-8B681779A608}" type="pres">
      <dgm:prSet presAssocID="{3996B411-E378-46A1-A98C-46A798BE9A30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</dgm:pt>
    <dgm:pt modelId="{51F334E8-400F-4EDD-88AD-C343DBD8DA72}" type="pres">
      <dgm:prSet presAssocID="{963CFFB9-87B1-4E25-8065-09441228AE80}" presName="sibTrans" presStyleCnt="0"/>
      <dgm:spPr/>
    </dgm:pt>
    <dgm:pt modelId="{72E1D18D-87B6-436D-9A64-EBEA27686C5F}" type="pres">
      <dgm:prSet presAssocID="{E79435F9-6ECD-4CEB-A447-9E431D9DA19C}" presName="parenttextcomposite" presStyleCnt="0"/>
      <dgm:spPr/>
    </dgm:pt>
    <dgm:pt modelId="{5DBCB270-C0AB-42BB-BE94-2EA859F8F4FC}" type="pres">
      <dgm:prSet presAssocID="{E79435F9-6ECD-4CEB-A447-9E431D9DA19C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9E2BF10D-DD36-4692-BC3D-E4E82FC479C8}" type="pres">
      <dgm:prSet presAssocID="{E79435F9-6ECD-4CEB-A447-9E431D9DA19C}" presName="composite" presStyleCnt="0"/>
      <dgm:spPr/>
    </dgm:pt>
    <dgm:pt modelId="{671E3E27-BBF5-4BFD-BE62-31EDC7D19583}" type="pres">
      <dgm:prSet presAssocID="{E79435F9-6ECD-4CEB-A447-9E431D9DA19C}" presName="chevron1" presStyleLbl="alignNode1" presStyleIdx="7" presStyleCnt="21"/>
      <dgm:spPr/>
    </dgm:pt>
    <dgm:pt modelId="{B67D2355-92C7-427F-96FD-CFA757440764}" type="pres">
      <dgm:prSet presAssocID="{E79435F9-6ECD-4CEB-A447-9E431D9DA19C}" presName="chevron2" presStyleLbl="alignNode1" presStyleIdx="8" presStyleCnt="21"/>
      <dgm:spPr/>
    </dgm:pt>
    <dgm:pt modelId="{46BD3EB9-56CF-41D6-B18F-8ABD55F3FE97}" type="pres">
      <dgm:prSet presAssocID="{E79435F9-6ECD-4CEB-A447-9E431D9DA19C}" presName="chevron3" presStyleLbl="alignNode1" presStyleIdx="9" presStyleCnt="21"/>
      <dgm:spPr/>
    </dgm:pt>
    <dgm:pt modelId="{F063D554-580C-4E0A-99BD-AE78C30CF083}" type="pres">
      <dgm:prSet presAssocID="{E79435F9-6ECD-4CEB-A447-9E431D9DA19C}" presName="chevron4" presStyleLbl="alignNode1" presStyleIdx="10" presStyleCnt="21"/>
      <dgm:spPr/>
    </dgm:pt>
    <dgm:pt modelId="{F0E67A7F-82CB-4217-9A4F-F4A1A41BFFAE}" type="pres">
      <dgm:prSet presAssocID="{E79435F9-6ECD-4CEB-A447-9E431D9DA19C}" presName="chevron5" presStyleLbl="alignNode1" presStyleIdx="11" presStyleCnt="21"/>
      <dgm:spPr/>
    </dgm:pt>
    <dgm:pt modelId="{E8C8E7EC-6A7C-4296-B4DA-25C3BA2ADB12}" type="pres">
      <dgm:prSet presAssocID="{E79435F9-6ECD-4CEB-A447-9E431D9DA19C}" presName="chevron6" presStyleLbl="alignNode1" presStyleIdx="12" presStyleCnt="21"/>
      <dgm:spPr/>
    </dgm:pt>
    <dgm:pt modelId="{5E02F3E2-2EB6-40D3-992A-F72B750F4D97}" type="pres">
      <dgm:prSet presAssocID="{E79435F9-6ECD-4CEB-A447-9E431D9DA19C}" presName="chevron7" presStyleLbl="alignNode1" presStyleIdx="13" presStyleCnt="21"/>
      <dgm:spPr/>
    </dgm:pt>
    <dgm:pt modelId="{D663DA8D-0095-4F19-A0E6-ECB65C0A5B8E}" type="pres">
      <dgm:prSet presAssocID="{E79435F9-6ECD-4CEB-A447-9E431D9DA19C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</dgm:pt>
    <dgm:pt modelId="{BE64C750-4C8D-4487-B554-AC7AC1513A30}" type="pres">
      <dgm:prSet presAssocID="{2B75FC24-2EEC-4F25-8ED5-329F31A4014B}" presName="sibTrans" presStyleCnt="0"/>
      <dgm:spPr/>
    </dgm:pt>
    <dgm:pt modelId="{5270AF46-85E3-41AA-951E-9A826C188E3E}" type="pres">
      <dgm:prSet presAssocID="{12D271E7-CAA9-44FE-8D12-951AF741F516}" presName="parenttextcomposite" presStyleCnt="0"/>
      <dgm:spPr/>
    </dgm:pt>
    <dgm:pt modelId="{E0A27E08-29DF-4ABA-BF3A-4EB57F9C2527}" type="pres">
      <dgm:prSet presAssocID="{12D271E7-CAA9-44FE-8D12-951AF741F516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A96A1783-0A47-4B82-87C3-7C84F278E69A}" type="pres">
      <dgm:prSet presAssocID="{12D271E7-CAA9-44FE-8D12-951AF741F516}" presName="composite" presStyleCnt="0"/>
      <dgm:spPr/>
    </dgm:pt>
    <dgm:pt modelId="{0F4A648A-4F97-4A94-8029-1EFEE0E64ED9}" type="pres">
      <dgm:prSet presAssocID="{12D271E7-CAA9-44FE-8D12-951AF741F516}" presName="chevron1" presStyleLbl="alignNode1" presStyleIdx="14" presStyleCnt="21"/>
      <dgm:spPr/>
    </dgm:pt>
    <dgm:pt modelId="{6562D69F-5F61-44BB-A6AE-09AC9C90029A}" type="pres">
      <dgm:prSet presAssocID="{12D271E7-CAA9-44FE-8D12-951AF741F516}" presName="chevron2" presStyleLbl="alignNode1" presStyleIdx="15" presStyleCnt="21"/>
      <dgm:spPr/>
    </dgm:pt>
    <dgm:pt modelId="{9AFE8AE8-73AC-4FCA-AEBA-3B4F391214B5}" type="pres">
      <dgm:prSet presAssocID="{12D271E7-CAA9-44FE-8D12-951AF741F516}" presName="chevron3" presStyleLbl="alignNode1" presStyleIdx="16" presStyleCnt="21"/>
      <dgm:spPr/>
    </dgm:pt>
    <dgm:pt modelId="{1F87CDDF-ED7B-44BE-9A29-C8EAEEBF547A}" type="pres">
      <dgm:prSet presAssocID="{12D271E7-CAA9-44FE-8D12-951AF741F516}" presName="chevron4" presStyleLbl="alignNode1" presStyleIdx="17" presStyleCnt="21"/>
      <dgm:spPr/>
    </dgm:pt>
    <dgm:pt modelId="{20BC96E6-8DE6-4D29-9EAA-476F1DCAD4FB}" type="pres">
      <dgm:prSet presAssocID="{12D271E7-CAA9-44FE-8D12-951AF741F516}" presName="chevron5" presStyleLbl="alignNode1" presStyleIdx="18" presStyleCnt="21"/>
      <dgm:spPr/>
    </dgm:pt>
    <dgm:pt modelId="{0F965969-DF58-4748-9BBF-4740649AD01D}" type="pres">
      <dgm:prSet presAssocID="{12D271E7-CAA9-44FE-8D12-951AF741F516}" presName="chevron6" presStyleLbl="alignNode1" presStyleIdx="19" presStyleCnt="21"/>
      <dgm:spPr/>
    </dgm:pt>
    <dgm:pt modelId="{18F45DA4-9CFF-4389-BC91-AA71F4C9C3B4}" type="pres">
      <dgm:prSet presAssocID="{12D271E7-CAA9-44FE-8D12-951AF741F516}" presName="chevron7" presStyleLbl="alignNode1" presStyleIdx="20" presStyleCnt="21"/>
      <dgm:spPr/>
    </dgm:pt>
    <dgm:pt modelId="{967A5B83-4390-46C9-BBBE-827A2244A387}" type="pres">
      <dgm:prSet presAssocID="{12D271E7-CAA9-44FE-8D12-951AF741F516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</dgm:pt>
  </dgm:ptLst>
  <dgm:cxnLst>
    <dgm:cxn modelId="{21221907-3CB1-4444-AC42-9BCA4A842D80}" type="presOf" srcId="{A741CC68-05FB-4A34-B764-BB545F1621E7}" destId="{04E61375-8C9C-4E1A-83B5-8B681779A608}" srcOrd="0" destOrd="0" presId="urn:microsoft.com/office/officeart/2008/layout/VerticalAccentList"/>
    <dgm:cxn modelId="{6C3B2834-C5D3-4F1C-A940-F2628F50F61D}" type="presOf" srcId="{05F41284-8300-431A-9E79-18511075D389}" destId="{967A5B83-4390-46C9-BBBE-827A2244A387}" srcOrd="0" destOrd="0" presId="urn:microsoft.com/office/officeart/2008/layout/VerticalAccentList"/>
    <dgm:cxn modelId="{4FAF656A-2D00-456B-B512-C5C4D8D1E775}" srcId="{A7B38EEE-BAD2-4547-A9A0-EE9C4BE1AB22}" destId="{3996B411-E378-46A1-A98C-46A798BE9A30}" srcOrd="0" destOrd="0" parTransId="{4E4292A6-8365-4036-814A-E43ECEBBCEF7}" sibTransId="{963CFFB9-87B1-4E25-8065-09441228AE80}"/>
    <dgm:cxn modelId="{2967F84B-BDF2-4288-B260-1FD5E9D93D26}" srcId="{A7B38EEE-BAD2-4547-A9A0-EE9C4BE1AB22}" destId="{E79435F9-6ECD-4CEB-A447-9E431D9DA19C}" srcOrd="1" destOrd="0" parTransId="{7029F94A-F4D6-479F-9061-854E3D08025A}" sibTransId="{2B75FC24-2EEC-4F25-8ED5-329F31A4014B}"/>
    <dgm:cxn modelId="{EFB79454-8083-4A02-9843-97A535963017}" type="presOf" srcId="{12D271E7-CAA9-44FE-8D12-951AF741F516}" destId="{E0A27E08-29DF-4ABA-BF3A-4EB57F9C2527}" srcOrd="0" destOrd="0" presId="urn:microsoft.com/office/officeart/2008/layout/VerticalAccentList"/>
    <dgm:cxn modelId="{CA132E77-8DA4-4A81-8D92-0E15AC4AC229}" type="presOf" srcId="{3996B411-E378-46A1-A98C-46A798BE9A30}" destId="{0B0895A7-EF44-4973-8D0C-DE94043B0435}" srcOrd="0" destOrd="0" presId="urn:microsoft.com/office/officeart/2008/layout/VerticalAccentList"/>
    <dgm:cxn modelId="{06A9E558-2A9F-43F3-9DA4-7458B48607E8}" srcId="{3996B411-E378-46A1-A98C-46A798BE9A30}" destId="{A741CC68-05FB-4A34-B764-BB545F1621E7}" srcOrd="0" destOrd="0" parTransId="{3847DB9F-EB44-4797-87E9-60423A7B6A27}" sibTransId="{A3219748-01F5-4751-9144-4CB81CEF3B25}"/>
    <dgm:cxn modelId="{E50488A4-C4EE-4A93-B2FF-56B09D2AE310}" type="presOf" srcId="{E79435F9-6ECD-4CEB-A447-9E431D9DA19C}" destId="{5DBCB270-C0AB-42BB-BE94-2EA859F8F4FC}" srcOrd="0" destOrd="0" presId="urn:microsoft.com/office/officeart/2008/layout/VerticalAccentList"/>
    <dgm:cxn modelId="{FD210AC4-47DE-48DE-8626-55F71F0B8E8C}" type="presOf" srcId="{A7B38EEE-BAD2-4547-A9A0-EE9C4BE1AB22}" destId="{7DFDA937-95E0-4C45-AF9E-16C2A53D92C6}" srcOrd="0" destOrd="0" presId="urn:microsoft.com/office/officeart/2008/layout/VerticalAccentList"/>
    <dgm:cxn modelId="{6A370DD5-2BEE-4099-A13D-767B8C1E7B39}" type="presOf" srcId="{E1AD74EC-0CE0-48D1-8E80-78A677D627F2}" destId="{D663DA8D-0095-4F19-A0E6-ECB65C0A5B8E}" srcOrd="0" destOrd="0" presId="urn:microsoft.com/office/officeart/2008/layout/VerticalAccentList"/>
    <dgm:cxn modelId="{7026D8E2-B3A9-4301-A17D-CBC34ADA92B3}" srcId="{12D271E7-CAA9-44FE-8D12-951AF741F516}" destId="{05F41284-8300-431A-9E79-18511075D389}" srcOrd="0" destOrd="0" parTransId="{775BEA03-1333-4991-BA92-CB1365BFA816}" sibTransId="{ADC74075-61DD-460D-9A94-251B4E7CAE5E}"/>
    <dgm:cxn modelId="{499128E6-0339-4EC2-BBD5-D472471EBDDE}" srcId="{A7B38EEE-BAD2-4547-A9A0-EE9C4BE1AB22}" destId="{12D271E7-CAA9-44FE-8D12-951AF741F516}" srcOrd="2" destOrd="0" parTransId="{94E1A1DD-CAFD-4127-BBD8-06B407D2F651}" sibTransId="{B41E9CC2-DED7-4666-AAE2-FD26914D0FAF}"/>
    <dgm:cxn modelId="{60C9B4ED-A3CC-4E26-BBA4-4C1BFD776EE4}" srcId="{E79435F9-6ECD-4CEB-A447-9E431D9DA19C}" destId="{E1AD74EC-0CE0-48D1-8E80-78A677D627F2}" srcOrd="0" destOrd="0" parTransId="{58C78DEE-047E-43F8-BFB9-3310D6A568E9}" sibTransId="{0B19AD03-F98B-4970-9B95-B50AA9B998EA}"/>
    <dgm:cxn modelId="{4336710A-E907-4B83-9367-8606A3488876}" type="presParOf" srcId="{7DFDA937-95E0-4C45-AF9E-16C2A53D92C6}" destId="{0220959B-C5C6-4D9C-B46E-000A4A583B7B}" srcOrd="0" destOrd="0" presId="urn:microsoft.com/office/officeart/2008/layout/VerticalAccentList"/>
    <dgm:cxn modelId="{D9321933-B518-4805-AEE9-48FF00B1586C}" type="presParOf" srcId="{0220959B-C5C6-4D9C-B46E-000A4A583B7B}" destId="{0B0895A7-EF44-4973-8D0C-DE94043B0435}" srcOrd="0" destOrd="0" presId="urn:microsoft.com/office/officeart/2008/layout/VerticalAccentList"/>
    <dgm:cxn modelId="{DC0E77AC-A47F-47C4-B053-37FC80BF3101}" type="presParOf" srcId="{7DFDA937-95E0-4C45-AF9E-16C2A53D92C6}" destId="{C104B2FE-6F34-4E69-87F2-702365F6F33C}" srcOrd="1" destOrd="0" presId="urn:microsoft.com/office/officeart/2008/layout/VerticalAccentList"/>
    <dgm:cxn modelId="{AD733177-24BD-4FA7-974A-C1AC95A868E6}" type="presParOf" srcId="{C104B2FE-6F34-4E69-87F2-702365F6F33C}" destId="{7E40D466-6179-4334-9106-44F4014D4371}" srcOrd="0" destOrd="0" presId="urn:microsoft.com/office/officeart/2008/layout/VerticalAccentList"/>
    <dgm:cxn modelId="{5C2CCC62-2740-406D-A953-3EDFFE8380D6}" type="presParOf" srcId="{C104B2FE-6F34-4E69-87F2-702365F6F33C}" destId="{22393819-F26B-4C8E-8C80-04651167B488}" srcOrd="1" destOrd="0" presId="urn:microsoft.com/office/officeart/2008/layout/VerticalAccentList"/>
    <dgm:cxn modelId="{61773F55-4753-425E-8EB5-588A51D694A4}" type="presParOf" srcId="{C104B2FE-6F34-4E69-87F2-702365F6F33C}" destId="{E232F896-CC54-4E9C-AC9D-1720C46E4E19}" srcOrd="2" destOrd="0" presId="urn:microsoft.com/office/officeart/2008/layout/VerticalAccentList"/>
    <dgm:cxn modelId="{8962DDF7-F27D-421B-A1F5-DD9516DD355B}" type="presParOf" srcId="{C104B2FE-6F34-4E69-87F2-702365F6F33C}" destId="{1100B795-30DA-46B5-8B3D-ADE5143314C6}" srcOrd="3" destOrd="0" presId="urn:microsoft.com/office/officeart/2008/layout/VerticalAccentList"/>
    <dgm:cxn modelId="{F7D61272-7F04-452A-BFCA-7F4C895E90C6}" type="presParOf" srcId="{C104B2FE-6F34-4E69-87F2-702365F6F33C}" destId="{0B706BB5-9306-4FBA-A770-4A264A87719B}" srcOrd="4" destOrd="0" presId="urn:microsoft.com/office/officeart/2008/layout/VerticalAccentList"/>
    <dgm:cxn modelId="{D69E6E63-ACE7-460F-8DB6-493E8A5B93B5}" type="presParOf" srcId="{C104B2FE-6F34-4E69-87F2-702365F6F33C}" destId="{33B4A9C4-F463-43AF-9990-AB958A93BAF5}" srcOrd="5" destOrd="0" presId="urn:microsoft.com/office/officeart/2008/layout/VerticalAccentList"/>
    <dgm:cxn modelId="{8ACB6AE3-CDD0-41B2-9F4D-1B895D790A75}" type="presParOf" srcId="{C104B2FE-6F34-4E69-87F2-702365F6F33C}" destId="{5B4D007A-9505-42D6-9D87-E97CD6725B00}" srcOrd="6" destOrd="0" presId="urn:microsoft.com/office/officeart/2008/layout/VerticalAccentList"/>
    <dgm:cxn modelId="{0226C10C-2CEE-4D6B-9ED9-4667BD03F7CD}" type="presParOf" srcId="{C104B2FE-6F34-4E69-87F2-702365F6F33C}" destId="{04E61375-8C9C-4E1A-83B5-8B681779A608}" srcOrd="7" destOrd="0" presId="urn:microsoft.com/office/officeart/2008/layout/VerticalAccentList"/>
    <dgm:cxn modelId="{A727922B-8DA5-4D9F-9E70-16E9D8876158}" type="presParOf" srcId="{7DFDA937-95E0-4C45-AF9E-16C2A53D92C6}" destId="{51F334E8-400F-4EDD-88AD-C343DBD8DA72}" srcOrd="2" destOrd="0" presId="urn:microsoft.com/office/officeart/2008/layout/VerticalAccentList"/>
    <dgm:cxn modelId="{DCA301BF-5D88-4046-8B88-1548354E5CE0}" type="presParOf" srcId="{7DFDA937-95E0-4C45-AF9E-16C2A53D92C6}" destId="{72E1D18D-87B6-436D-9A64-EBEA27686C5F}" srcOrd="3" destOrd="0" presId="urn:microsoft.com/office/officeart/2008/layout/VerticalAccentList"/>
    <dgm:cxn modelId="{DE83D4E3-7F8C-4F72-9703-554D8F6DE187}" type="presParOf" srcId="{72E1D18D-87B6-436D-9A64-EBEA27686C5F}" destId="{5DBCB270-C0AB-42BB-BE94-2EA859F8F4FC}" srcOrd="0" destOrd="0" presId="urn:microsoft.com/office/officeart/2008/layout/VerticalAccentList"/>
    <dgm:cxn modelId="{E1C9DE63-4692-4F13-8B51-5C38F7952976}" type="presParOf" srcId="{7DFDA937-95E0-4C45-AF9E-16C2A53D92C6}" destId="{9E2BF10D-DD36-4692-BC3D-E4E82FC479C8}" srcOrd="4" destOrd="0" presId="urn:microsoft.com/office/officeart/2008/layout/VerticalAccentList"/>
    <dgm:cxn modelId="{FDFFBBFB-75D4-4BB0-8B4A-457EEFF5ADDD}" type="presParOf" srcId="{9E2BF10D-DD36-4692-BC3D-E4E82FC479C8}" destId="{671E3E27-BBF5-4BFD-BE62-31EDC7D19583}" srcOrd="0" destOrd="0" presId="urn:microsoft.com/office/officeart/2008/layout/VerticalAccentList"/>
    <dgm:cxn modelId="{DDA803EA-EC34-472B-B1EA-5FA08F785973}" type="presParOf" srcId="{9E2BF10D-DD36-4692-BC3D-E4E82FC479C8}" destId="{B67D2355-92C7-427F-96FD-CFA757440764}" srcOrd="1" destOrd="0" presId="urn:microsoft.com/office/officeart/2008/layout/VerticalAccentList"/>
    <dgm:cxn modelId="{EF8633FB-46BC-4E32-AD85-51B08293DE6F}" type="presParOf" srcId="{9E2BF10D-DD36-4692-BC3D-E4E82FC479C8}" destId="{46BD3EB9-56CF-41D6-B18F-8ABD55F3FE97}" srcOrd="2" destOrd="0" presId="urn:microsoft.com/office/officeart/2008/layout/VerticalAccentList"/>
    <dgm:cxn modelId="{6383AB6C-353D-4A0A-AE9A-D0DBA5533EEA}" type="presParOf" srcId="{9E2BF10D-DD36-4692-BC3D-E4E82FC479C8}" destId="{F063D554-580C-4E0A-99BD-AE78C30CF083}" srcOrd="3" destOrd="0" presId="urn:microsoft.com/office/officeart/2008/layout/VerticalAccentList"/>
    <dgm:cxn modelId="{6EA253A2-FA79-4BE6-915D-0FFD40FB88E0}" type="presParOf" srcId="{9E2BF10D-DD36-4692-BC3D-E4E82FC479C8}" destId="{F0E67A7F-82CB-4217-9A4F-F4A1A41BFFAE}" srcOrd="4" destOrd="0" presId="urn:microsoft.com/office/officeart/2008/layout/VerticalAccentList"/>
    <dgm:cxn modelId="{CDED3177-1CE9-4B50-8669-FEF5729FF8BB}" type="presParOf" srcId="{9E2BF10D-DD36-4692-BC3D-E4E82FC479C8}" destId="{E8C8E7EC-6A7C-4296-B4DA-25C3BA2ADB12}" srcOrd="5" destOrd="0" presId="urn:microsoft.com/office/officeart/2008/layout/VerticalAccentList"/>
    <dgm:cxn modelId="{0A37B160-CEF0-48C6-9ACD-68064C6B9EBC}" type="presParOf" srcId="{9E2BF10D-DD36-4692-BC3D-E4E82FC479C8}" destId="{5E02F3E2-2EB6-40D3-992A-F72B750F4D97}" srcOrd="6" destOrd="0" presId="urn:microsoft.com/office/officeart/2008/layout/VerticalAccentList"/>
    <dgm:cxn modelId="{E421ED8D-CEE8-4072-803F-B4640E824A6B}" type="presParOf" srcId="{9E2BF10D-DD36-4692-BC3D-E4E82FC479C8}" destId="{D663DA8D-0095-4F19-A0E6-ECB65C0A5B8E}" srcOrd="7" destOrd="0" presId="urn:microsoft.com/office/officeart/2008/layout/VerticalAccentList"/>
    <dgm:cxn modelId="{9E7C9DAE-8DC8-4CB4-A437-F83C67A2DAF3}" type="presParOf" srcId="{7DFDA937-95E0-4C45-AF9E-16C2A53D92C6}" destId="{BE64C750-4C8D-4487-B554-AC7AC1513A30}" srcOrd="5" destOrd="0" presId="urn:microsoft.com/office/officeart/2008/layout/VerticalAccentList"/>
    <dgm:cxn modelId="{15389283-68F3-49DE-96E2-A84BB5977531}" type="presParOf" srcId="{7DFDA937-95E0-4C45-AF9E-16C2A53D92C6}" destId="{5270AF46-85E3-41AA-951E-9A826C188E3E}" srcOrd="6" destOrd="0" presId="urn:microsoft.com/office/officeart/2008/layout/VerticalAccentList"/>
    <dgm:cxn modelId="{A53E480E-8A38-45A0-AEA3-28B0FB11EEFE}" type="presParOf" srcId="{5270AF46-85E3-41AA-951E-9A826C188E3E}" destId="{E0A27E08-29DF-4ABA-BF3A-4EB57F9C2527}" srcOrd="0" destOrd="0" presId="urn:microsoft.com/office/officeart/2008/layout/VerticalAccentList"/>
    <dgm:cxn modelId="{763F31B9-FD7D-4E6A-8E41-CC31D78BE02C}" type="presParOf" srcId="{7DFDA937-95E0-4C45-AF9E-16C2A53D92C6}" destId="{A96A1783-0A47-4B82-87C3-7C84F278E69A}" srcOrd="7" destOrd="0" presId="urn:microsoft.com/office/officeart/2008/layout/VerticalAccentList"/>
    <dgm:cxn modelId="{A8FB648C-0B71-44D4-86D6-8A9394347BD0}" type="presParOf" srcId="{A96A1783-0A47-4B82-87C3-7C84F278E69A}" destId="{0F4A648A-4F97-4A94-8029-1EFEE0E64ED9}" srcOrd="0" destOrd="0" presId="urn:microsoft.com/office/officeart/2008/layout/VerticalAccentList"/>
    <dgm:cxn modelId="{0999067C-A7AC-46AC-8AE0-BF715642EF05}" type="presParOf" srcId="{A96A1783-0A47-4B82-87C3-7C84F278E69A}" destId="{6562D69F-5F61-44BB-A6AE-09AC9C90029A}" srcOrd="1" destOrd="0" presId="urn:microsoft.com/office/officeart/2008/layout/VerticalAccentList"/>
    <dgm:cxn modelId="{2A08BF9B-1B7A-4D21-BD91-08C77E25F8EF}" type="presParOf" srcId="{A96A1783-0A47-4B82-87C3-7C84F278E69A}" destId="{9AFE8AE8-73AC-4FCA-AEBA-3B4F391214B5}" srcOrd="2" destOrd="0" presId="urn:microsoft.com/office/officeart/2008/layout/VerticalAccentList"/>
    <dgm:cxn modelId="{C30D6D80-3A09-47EB-8618-26DB06217103}" type="presParOf" srcId="{A96A1783-0A47-4B82-87C3-7C84F278E69A}" destId="{1F87CDDF-ED7B-44BE-9A29-C8EAEEBF547A}" srcOrd="3" destOrd="0" presId="urn:microsoft.com/office/officeart/2008/layout/VerticalAccentList"/>
    <dgm:cxn modelId="{CE3D5D8A-42BB-47C9-BA15-805F638A5B5E}" type="presParOf" srcId="{A96A1783-0A47-4B82-87C3-7C84F278E69A}" destId="{20BC96E6-8DE6-4D29-9EAA-476F1DCAD4FB}" srcOrd="4" destOrd="0" presId="urn:microsoft.com/office/officeart/2008/layout/VerticalAccentList"/>
    <dgm:cxn modelId="{BC4C8118-3C4C-459F-ACD4-0FE26850ED4F}" type="presParOf" srcId="{A96A1783-0A47-4B82-87C3-7C84F278E69A}" destId="{0F965969-DF58-4748-9BBF-4740649AD01D}" srcOrd="5" destOrd="0" presId="urn:microsoft.com/office/officeart/2008/layout/VerticalAccentList"/>
    <dgm:cxn modelId="{45073DA5-A3FA-4E5C-9B01-323DA5977A9C}" type="presParOf" srcId="{A96A1783-0A47-4B82-87C3-7C84F278E69A}" destId="{18F45DA4-9CFF-4389-BC91-AA71F4C9C3B4}" srcOrd="6" destOrd="0" presId="urn:microsoft.com/office/officeart/2008/layout/VerticalAccentList"/>
    <dgm:cxn modelId="{C4233A13-B9EC-4B83-AA0E-0F3BF73045DF}" type="presParOf" srcId="{A96A1783-0A47-4B82-87C3-7C84F278E69A}" destId="{967A5B83-4390-46C9-BBBE-827A2244A387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D6C30E-2AAC-4A33-BBD6-E902F1740EF5}">
      <dsp:nvSpPr>
        <dsp:cNvPr id="0" name=""/>
        <dsp:cNvSpPr/>
      </dsp:nvSpPr>
      <dsp:spPr>
        <a:xfrm>
          <a:off x="-5055102" y="-775574"/>
          <a:ext cx="6028910" cy="6028910"/>
        </a:xfrm>
        <a:prstGeom prst="blockArc">
          <a:avLst>
            <a:gd name="adj1" fmla="val 18900000"/>
            <a:gd name="adj2" fmla="val 2700000"/>
            <a:gd name="adj3" fmla="val 358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FA483E-050C-499D-9098-0B71835F288F}">
      <dsp:nvSpPr>
        <dsp:cNvPr id="0" name=""/>
        <dsp:cNvSpPr/>
      </dsp:nvSpPr>
      <dsp:spPr>
        <a:xfrm>
          <a:off x="621584" y="447776"/>
          <a:ext cx="6037245" cy="895552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084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ru-RU" altLang="ru-RU" sz="2000" b="1" kern="12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Бюджетном послании и Указах Президента Российской Федерации</a:t>
          </a:r>
          <a:endParaRPr lang="ru-RU" sz="2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21584" y="447776"/>
        <a:ext cx="6037245" cy="895552"/>
      </dsp:txXfrm>
    </dsp:sp>
    <dsp:sp modelId="{FF7214B9-DB5A-49AE-8D16-4C9ABDD3B164}">
      <dsp:nvSpPr>
        <dsp:cNvPr id="0" name=""/>
        <dsp:cNvSpPr/>
      </dsp:nvSpPr>
      <dsp:spPr>
        <a:xfrm>
          <a:off x="61864" y="335832"/>
          <a:ext cx="1119440" cy="11194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BC7873-440F-42EE-9576-916B6E5093CB}">
      <dsp:nvSpPr>
        <dsp:cNvPr id="0" name=""/>
        <dsp:cNvSpPr/>
      </dsp:nvSpPr>
      <dsp:spPr>
        <a:xfrm>
          <a:off x="947118" y="1791104"/>
          <a:ext cx="5711712" cy="895552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084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ru-RU" altLang="ru-RU" sz="2000" b="1" kern="12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Прогнозе социально-экономического развития МО УРИЦК</a:t>
          </a:r>
          <a:endParaRPr lang="ru-RU" sz="2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947118" y="1791104"/>
        <a:ext cx="5711712" cy="895552"/>
      </dsp:txXfrm>
    </dsp:sp>
    <dsp:sp modelId="{4C474387-1056-4C32-A017-817DEBA3975B}">
      <dsp:nvSpPr>
        <dsp:cNvPr id="0" name=""/>
        <dsp:cNvSpPr/>
      </dsp:nvSpPr>
      <dsp:spPr>
        <a:xfrm>
          <a:off x="387397" y="1679160"/>
          <a:ext cx="1119440" cy="11194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BD070D-22BE-4F22-BD7E-2DCD0BCBDA2C}">
      <dsp:nvSpPr>
        <dsp:cNvPr id="0" name=""/>
        <dsp:cNvSpPr/>
      </dsp:nvSpPr>
      <dsp:spPr>
        <a:xfrm>
          <a:off x="621584" y="3134432"/>
          <a:ext cx="6037245" cy="895552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084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2000" b="1" kern="12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Основных направлениях бюджетной и налоговой политики МО УРИЦК</a:t>
          </a:r>
          <a:endParaRPr lang="ru-RU" sz="2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21584" y="3134432"/>
        <a:ext cx="6037245" cy="895552"/>
      </dsp:txXfrm>
    </dsp:sp>
    <dsp:sp modelId="{ACBDA494-2ED1-48AC-9DA3-FA6BA2BD98CF}">
      <dsp:nvSpPr>
        <dsp:cNvPr id="0" name=""/>
        <dsp:cNvSpPr/>
      </dsp:nvSpPr>
      <dsp:spPr>
        <a:xfrm>
          <a:off x="61864" y="3022488"/>
          <a:ext cx="1119440" cy="11194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50502A-A7EE-417E-B598-B35CA2D3360A}">
      <dsp:nvSpPr>
        <dsp:cNvPr id="0" name=""/>
        <dsp:cNvSpPr/>
      </dsp:nvSpPr>
      <dsp:spPr>
        <a:xfrm>
          <a:off x="180531" y="1154"/>
          <a:ext cx="4807942" cy="437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 </a:t>
          </a:r>
        </a:p>
      </dsp:txBody>
      <dsp:txXfrm>
        <a:off x="180531" y="1154"/>
        <a:ext cx="4807942" cy="437085"/>
      </dsp:txXfrm>
    </dsp:sp>
    <dsp:sp modelId="{D2123FFD-5360-4202-949A-6CC9B2D5CDBB}">
      <dsp:nvSpPr>
        <dsp:cNvPr id="0" name=""/>
        <dsp:cNvSpPr/>
      </dsp:nvSpPr>
      <dsp:spPr>
        <a:xfrm>
          <a:off x="180531" y="438240"/>
          <a:ext cx="1125058" cy="89035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CB7371-4631-4BBE-A019-D562EC4542B1}">
      <dsp:nvSpPr>
        <dsp:cNvPr id="0" name=""/>
        <dsp:cNvSpPr/>
      </dsp:nvSpPr>
      <dsp:spPr>
        <a:xfrm>
          <a:off x="856314" y="438240"/>
          <a:ext cx="1125058" cy="89035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A8C9C9-D8EE-451F-A32C-4B98210B81B6}">
      <dsp:nvSpPr>
        <dsp:cNvPr id="0" name=""/>
        <dsp:cNvSpPr/>
      </dsp:nvSpPr>
      <dsp:spPr>
        <a:xfrm>
          <a:off x="1532631" y="438240"/>
          <a:ext cx="1125058" cy="89035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7FBC0C-77B7-43BC-921E-5AD8DD9AE213}">
      <dsp:nvSpPr>
        <dsp:cNvPr id="0" name=""/>
        <dsp:cNvSpPr/>
      </dsp:nvSpPr>
      <dsp:spPr>
        <a:xfrm>
          <a:off x="2208414" y="438240"/>
          <a:ext cx="1125058" cy="89035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3AE994-1338-4467-85BF-448AA978D821}">
      <dsp:nvSpPr>
        <dsp:cNvPr id="0" name=""/>
        <dsp:cNvSpPr/>
      </dsp:nvSpPr>
      <dsp:spPr>
        <a:xfrm>
          <a:off x="2884731" y="438240"/>
          <a:ext cx="1125058" cy="89035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C0BEC5-A06D-43F6-B5CE-841961AA21E7}">
      <dsp:nvSpPr>
        <dsp:cNvPr id="0" name=""/>
        <dsp:cNvSpPr/>
      </dsp:nvSpPr>
      <dsp:spPr>
        <a:xfrm>
          <a:off x="3560514" y="438240"/>
          <a:ext cx="1125058" cy="89035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852939-2660-4B06-95CB-148F2B60379F}">
      <dsp:nvSpPr>
        <dsp:cNvPr id="0" name=""/>
        <dsp:cNvSpPr/>
      </dsp:nvSpPr>
      <dsp:spPr>
        <a:xfrm>
          <a:off x="4236832" y="438240"/>
          <a:ext cx="1125058" cy="89035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24E9E9-90D9-442A-BD00-F0A5AE6597BE}">
      <dsp:nvSpPr>
        <dsp:cNvPr id="0" name=""/>
        <dsp:cNvSpPr/>
      </dsp:nvSpPr>
      <dsp:spPr>
        <a:xfrm>
          <a:off x="180531" y="527276"/>
          <a:ext cx="4870446" cy="7122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приобщение и адаптация к труду несовершеннолетних граждан</a:t>
          </a:r>
          <a:endParaRPr lang="ru-RU" sz="1600" kern="1200" dirty="0"/>
        </a:p>
      </dsp:txBody>
      <dsp:txXfrm>
        <a:off x="180531" y="527276"/>
        <a:ext cx="4870446" cy="712287"/>
      </dsp:txXfrm>
    </dsp:sp>
    <dsp:sp modelId="{94911DF0-7A4B-4ECF-9BC2-A8E85ACA9E71}">
      <dsp:nvSpPr>
        <dsp:cNvPr id="0" name=""/>
        <dsp:cNvSpPr/>
      </dsp:nvSpPr>
      <dsp:spPr>
        <a:xfrm>
          <a:off x="180531" y="1408493"/>
          <a:ext cx="4807942" cy="437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 </a:t>
          </a:r>
        </a:p>
      </dsp:txBody>
      <dsp:txXfrm>
        <a:off x="180531" y="1408493"/>
        <a:ext cx="4807942" cy="437085"/>
      </dsp:txXfrm>
    </dsp:sp>
    <dsp:sp modelId="{253ED064-7D2A-4C62-AE6A-5AC37329B1A3}">
      <dsp:nvSpPr>
        <dsp:cNvPr id="0" name=""/>
        <dsp:cNvSpPr/>
      </dsp:nvSpPr>
      <dsp:spPr>
        <a:xfrm>
          <a:off x="180531" y="1845579"/>
          <a:ext cx="1125058" cy="89035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B975D5-5FAD-4490-B867-26BA0850612E}">
      <dsp:nvSpPr>
        <dsp:cNvPr id="0" name=""/>
        <dsp:cNvSpPr/>
      </dsp:nvSpPr>
      <dsp:spPr>
        <a:xfrm>
          <a:off x="856314" y="1845579"/>
          <a:ext cx="1125058" cy="89035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ED8A54-D248-4108-9310-645E934E3F1F}">
      <dsp:nvSpPr>
        <dsp:cNvPr id="0" name=""/>
        <dsp:cNvSpPr/>
      </dsp:nvSpPr>
      <dsp:spPr>
        <a:xfrm>
          <a:off x="1532631" y="1845579"/>
          <a:ext cx="1125058" cy="89035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6854CE-9A17-4747-8566-0FD0FFCE13EF}">
      <dsp:nvSpPr>
        <dsp:cNvPr id="0" name=""/>
        <dsp:cNvSpPr/>
      </dsp:nvSpPr>
      <dsp:spPr>
        <a:xfrm>
          <a:off x="2208414" y="1845579"/>
          <a:ext cx="1125058" cy="89035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EB8CC6-552A-498F-8730-83DAE730B9CD}">
      <dsp:nvSpPr>
        <dsp:cNvPr id="0" name=""/>
        <dsp:cNvSpPr/>
      </dsp:nvSpPr>
      <dsp:spPr>
        <a:xfrm>
          <a:off x="2884731" y="1845579"/>
          <a:ext cx="1125058" cy="89035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E1229A-B469-4839-9CC9-99F9993D8DD8}">
      <dsp:nvSpPr>
        <dsp:cNvPr id="0" name=""/>
        <dsp:cNvSpPr/>
      </dsp:nvSpPr>
      <dsp:spPr>
        <a:xfrm>
          <a:off x="3560514" y="1845579"/>
          <a:ext cx="1125058" cy="89035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03B929-6668-4004-8FA6-83379F4B394E}">
      <dsp:nvSpPr>
        <dsp:cNvPr id="0" name=""/>
        <dsp:cNvSpPr/>
      </dsp:nvSpPr>
      <dsp:spPr>
        <a:xfrm>
          <a:off x="4236832" y="1845579"/>
          <a:ext cx="1125058" cy="89035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F18F69-8CB2-4F7A-B2F1-C728DE6C5BA8}">
      <dsp:nvSpPr>
        <dsp:cNvPr id="0" name=""/>
        <dsp:cNvSpPr/>
      </dsp:nvSpPr>
      <dsp:spPr>
        <a:xfrm>
          <a:off x="180531" y="1934615"/>
          <a:ext cx="4870446" cy="7122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получение ими начальных профессиональных навыков</a:t>
          </a:r>
          <a:endParaRPr lang="ru-RU" sz="1600" kern="1200" dirty="0"/>
        </a:p>
      </dsp:txBody>
      <dsp:txXfrm>
        <a:off x="180531" y="1934615"/>
        <a:ext cx="4870446" cy="712287"/>
      </dsp:txXfrm>
    </dsp:sp>
    <dsp:sp modelId="{14E1F323-135F-4DDE-9D44-93146862A1C2}">
      <dsp:nvSpPr>
        <dsp:cNvPr id="0" name=""/>
        <dsp:cNvSpPr/>
      </dsp:nvSpPr>
      <dsp:spPr>
        <a:xfrm>
          <a:off x="180531" y="2815832"/>
          <a:ext cx="4807942" cy="437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 </a:t>
          </a:r>
        </a:p>
      </dsp:txBody>
      <dsp:txXfrm>
        <a:off x="180531" y="2815832"/>
        <a:ext cx="4807942" cy="437085"/>
      </dsp:txXfrm>
    </dsp:sp>
    <dsp:sp modelId="{3A39CD6A-509E-47C1-9DD1-4920375F400F}">
      <dsp:nvSpPr>
        <dsp:cNvPr id="0" name=""/>
        <dsp:cNvSpPr/>
      </dsp:nvSpPr>
      <dsp:spPr>
        <a:xfrm>
          <a:off x="180531" y="3252918"/>
          <a:ext cx="1125058" cy="89035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C2F188-8AF4-4044-BFED-0CF8DD67C0AC}">
      <dsp:nvSpPr>
        <dsp:cNvPr id="0" name=""/>
        <dsp:cNvSpPr/>
      </dsp:nvSpPr>
      <dsp:spPr>
        <a:xfrm>
          <a:off x="856314" y="3252918"/>
          <a:ext cx="1125058" cy="89035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67FE0F-E577-4122-BB2C-067C987F6395}">
      <dsp:nvSpPr>
        <dsp:cNvPr id="0" name=""/>
        <dsp:cNvSpPr/>
      </dsp:nvSpPr>
      <dsp:spPr>
        <a:xfrm>
          <a:off x="1532631" y="3252918"/>
          <a:ext cx="1125058" cy="89035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0C8A0C-419C-4EF9-A319-E4CBFE19E13D}">
      <dsp:nvSpPr>
        <dsp:cNvPr id="0" name=""/>
        <dsp:cNvSpPr/>
      </dsp:nvSpPr>
      <dsp:spPr>
        <a:xfrm>
          <a:off x="2208414" y="3252918"/>
          <a:ext cx="1125058" cy="89035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65DAA6-C289-4020-B692-47B88F97AAFC}">
      <dsp:nvSpPr>
        <dsp:cNvPr id="0" name=""/>
        <dsp:cNvSpPr/>
      </dsp:nvSpPr>
      <dsp:spPr>
        <a:xfrm>
          <a:off x="2884731" y="3252918"/>
          <a:ext cx="1125058" cy="89035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3C93C9-7A2F-4F59-9702-CB17E34A3805}">
      <dsp:nvSpPr>
        <dsp:cNvPr id="0" name=""/>
        <dsp:cNvSpPr/>
      </dsp:nvSpPr>
      <dsp:spPr>
        <a:xfrm>
          <a:off x="3560514" y="3252918"/>
          <a:ext cx="1125058" cy="89035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B33F2D-51FF-4492-B12F-D754E99FF014}">
      <dsp:nvSpPr>
        <dsp:cNvPr id="0" name=""/>
        <dsp:cNvSpPr/>
      </dsp:nvSpPr>
      <dsp:spPr>
        <a:xfrm>
          <a:off x="4236832" y="3252918"/>
          <a:ext cx="1125058" cy="89035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EFCE86-2C5D-4667-8971-832E3BDDD3CA}">
      <dsp:nvSpPr>
        <dsp:cNvPr id="0" name=""/>
        <dsp:cNvSpPr/>
      </dsp:nvSpPr>
      <dsp:spPr>
        <a:xfrm>
          <a:off x="180531" y="3341954"/>
          <a:ext cx="4870446" cy="7122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возрастание занятости как  сдерживающий фактор роста количества правонарушений и противоправных действий в подростковой среде</a:t>
          </a:r>
          <a:endParaRPr lang="ru-RU" sz="1400" kern="1200" dirty="0"/>
        </a:p>
      </dsp:txBody>
      <dsp:txXfrm>
        <a:off x="180531" y="3341954"/>
        <a:ext cx="4870446" cy="71228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27AB24-C845-4826-B9D5-4F965A876C59}">
      <dsp:nvSpPr>
        <dsp:cNvPr id="0" name=""/>
        <dsp:cNvSpPr/>
      </dsp:nvSpPr>
      <dsp:spPr>
        <a:xfrm>
          <a:off x="855292" y="340"/>
          <a:ext cx="5231190" cy="475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 </a:t>
          </a:r>
        </a:p>
      </dsp:txBody>
      <dsp:txXfrm>
        <a:off x="855292" y="340"/>
        <a:ext cx="5231190" cy="475562"/>
      </dsp:txXfrm>
    </dsp:sp>
    <dsp:sp modelId="{8E793439-ED61-45DA-91CF-F2E10C5C6C26}">
      <dsp:nvSpPr>
        <dsp:cNvPr id="0" name=""/>
        <dsp:cNvSpPr/>
      </dsp:nvSpPr>
      <dsp:spPr>
        <a:xfrm>
          <a:off x="855292" y="475903"/>
          <a:ext cx="1224098" cy="96873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10F840-3F43-48B6-9067-F642B982C566}">
      <dsp:nvSpPr>
        <dsp:cNvPr id="0" name=""/>
        <dsp:cNvSpPr/>
      </dsp:nvSpPr>
      <dsp:spPr>
        <a:xfrm>
          <a:off x="1590565" y="475903"/>
          <a:ext cx="1224098" cy="96873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77E62A-7DBC-488E-8116-9C27E8D4917E}">
      <dsp:nvSpPr>
        <dsp:cNvPr id="0" name=""/>
        <dsp:cNvSpPr/>
      </dsp:nvSpPr>
      <dsp:spPr>
        <a:xfrm>
          <a:off x="2326419" y="475903"/>
          <a:ext cx="1224098" cy="96873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C6A15D-0BE1-40A7-BAB9-09BDF36AA182}">
      <dsp:nvSpPr>
        <dsp:cNvPr id="0" name=""/>
        <dsp:cNvSpPr/>
      </dsp:nvSpPr>
      <dsp:spPr>
        <a:xfrm>
          <a:off x="3061692" y="475903"/>
          <a:ext cx="1224098" cy="96873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25FB41-061F-492B-8C8D-2553475CB5DF}">
      <dsp:nvSpPr>
        <dsp:cNvPr id="0" name=""/>
        <dsp:cNvSpPr/>
      </dsp:nvSpPr>
      <dsp:spPr>
        <a:xfrm>
          <a:off x="3797546" y="475903"/>
          <a:ext cx="1224098" cy="96873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898B31-3BA3-4DD0-8DE3-DFE714F64B96}">
      <dsp:nvSpPr>
        <dsp:cNvPr id="0" name=""/>
        <dsp:cNvSpPr/>
      </dsp:nvSpPr>
      <dsp:spPr>
        <a:xfrm>
          <a:off x="4532819" y="475903"/>
          <a:ext cx="1224098" cy="96873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E9A5EF-A6F8-43B2-A709-677ED2B10399}">
      <dsp:nvSpPr>
        <dsp:cNvPr id="0" name=""/>
        <dsp:cNvSpPr/>
      </dsp:nvSpPr>
      <dsp:spPr>
        <a:xfrm>
          <a:off x="5268673" y="475903"/>
          <a:ext cx="1224098" cy="96873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EF33C9-1ECB-4CD4-A7F2-BE931B2AE178}">
      <dsp:nvSpPr>
        <dsp:cNvPr id="0" name=""/>
        <dsp:cNvSpPr/>
      </dsp:nvSpPr>
      <dsp:spPr>
        <a:xfrm>
          <a:off x="855292" y="572777"/>
          <a:ext cx="5299196" cy="77499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акция «Цветок жизни» к 78-й годовщине полного освобождения Ленинграда от фашистской блокады, выставка картин «Была Война, была Блокада, была Победа»</a:t>
          </a:r>
          <a:endParaRPr lang="ru-RU" sz="1400" kern="1200" dirty="0"/>
        </a:p>
      </dsp:txBody>
      <dsp:txXfrm>
        <a:off x="855292" y="572777"/>
        <a:ext cx="5299196" cy="774991"/>
      </dsp:txXfrm>
    </dsp:sp>
    <dsp:sp modelId="{1823DB97-68BA-427B-8BC4-649044B11C77}">
      <dsp:nvSpPr>
        <dsp:cNvPr id="0" name=""/>
        <dsp:cNvSpPr/>
      </dsp:nvSpPr>
      <dsp:spPr>
        <a:xfrm>
          <a:off x="855292" y="1515441"/>
          <a:ext cx="5231190" cy="475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 </a:t>
          </a:r>
        </a:p>
      </dsp:txBody>
      <dsp:txXfrm>
        <a:off x="855292" y="1515441"/>
        <a:ext cx="5231190" cy="475562"/>
      </dsp:txXfrm>
    </dsp:sp>
    <dsp:sp modelId="{DA2A6BBE-533E-4FB2-9BDB-474E2024727A}">
      <dsp:nvSpPr>
        <dsp:cNvPr id="0" name=""/>
        <dsp:cNvSpPr/>
      </dsp:nvSpPr>
      <dsp:spPr>
        <a:xfrm>
          <a:off x="855292" y="1991004"/>
          <a:ext cx="1224098" cy="96873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A1CF26-4EFC-4557-8462-951372649C2C}">
      <dsp:nvSpPr>
        <dsp:cNvPr id="0" name=""/>
        <dsp:cNvSpPr/>
      </dsp:nvSpPr>
      <dsp:spPr>
        <a:xfrm>
          <a:off x="1590565" y="1991004"/>
          <a:ext cx="1224098" cy="96873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6100F1-FB40-405D-9DBA-7C70EAA01F4A}">
      <dsp:nvSpPr>
        <dsp:cNvPr id="0" name=""/>
        <dsp:cNvSpPr/>
      </dsp:nvSpPr>
      <dsp:spPr>
        <a:xfrm>
          <a:off x="2326419" y="1991004"/>
          <a:ext cx="1224098" cy="96873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22A6EE-9566-4E95-B27C-73BEE356B713}">
      <dsp:nvSpPr>
        <dsp:cNvPr id="0" name=""/>
        <dsp:cNvSpPr/>
      </dsp:nvSpPr>
      <dsp:spPr>
        <a:xfrm>
          <a:off x="3061692" y="1991004"/>
          <a:ext cx="1224098" cy="96873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AEE011-5C02-4BDC-86D3-0E699E4C7DE7}">
      <dsp:nvSpPr>
        <dsp:cNvPr id="0" name=""/>
        <dsp:cNvSpPr/>
      </dsp:nvSpPr>
      <dsp:spPr>
        <a:xfrm>
          <a:off x="3797546" y="1991004"/>
          <a:ext cx="1224098" cy="96873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02EB64-2E69-43DD-BFDA-0AC954E5E5A6}">
      <dsp:nvSpPr>
        <dsp:cNvPr id="0" name=""/>
        <dsp:cNvSpPr/>
      </dsp:nvSpPr>
      <dsp:spPr>
        <a:xfrm>
          <a:off x="4532819" y="1991004"/>
          <a:ext cx="1224098" cy="96873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20E22A-BEC7-437E-8DF2-4D8A74C2B7A6}">
      <dsp:nvSpPr>
        <dsp:cNvPr id="0" name=""/>
        <dsp:cNvSpPr/>
      </dsp:nvSpPr>
      <dsp:spPr>
        <a:xfrm>
          <a:off x="5268673" y="1991004"/>
          <a:ext cx="1224098" cy="96873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835BAF-B0C1-43BF-845C-3A28F8F0D3BC}">
      <dsp:nvSpPr>
        <dsp:cNvPr id="0" name=""/>
        <dsp:cNvSpPr/>
      </dsp:nvSpPr>
      <dsp:spPr>
        <a:xfrm>
          <a:off x="855292" y="2087878"/>
          <a:ext cx="5299196" cy="77499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турнир на кубок МО УРИЦК, посвященный памяти Героя Советского Союза А.В. Германа, участие в фестивале «Красносельские маневры» </a:t>
          </a:r>
          <a:endParaRPr lang="ru-RU" sz="1400" kern="1200" dirty="0"/>
        </a:p>
      </dsp:txBody>
      <dsp:txXfrm>
        <a:off x="855292" y="2087878"/>
        <a:ext cx="5299196" cy="774991"/>
      </dsp:txXfrm>
    </dsp:sp>
    <dsp:sp modelId="{B4F89909-6956-4FB1-8F8D-A363578AF0C9}">
      <dsp:nvSpPr>
        <dsp:cNvPr id="0" name=""/>
        <dsp:cNvSpPr/>
      </dsp:nvSpPr>
      <dsp:spPr>
        <a:xfrm>
          <a:off x="855292" y="3030542"/>
          <a:ext cx="5231190" cy="475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 </a:t>
          </a:r>
        </a:p>
      </dsp:txBody>
      <dsp:txXfrm>
        <a:off x="855292" y="3030542"/>
        <a:ext cx="5231190" cy="475562"/>
      </dsp:txXfrm>
    </dsp:sp>
    <dsp:sp modelId="{62861D51-B93E-4E68-A1B7-908A308EA77B}">
      <dsp:nvSpPr>
        <dsp:cNvPr id="0" name=""/>
        <dsp:cNvSpPr/>
      </dsp:nvSpPr>
      <dsp:spPr>
        <a:xfrm>
          <a:off x="855292" y="3506105"/>
          <a:ext cx="1224098" cy="96873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D1D196-1A5B-43EC-A762-8C6B03C83EC7}">
      <dsp:nvSpPr>
        <dsp:cNvPr id="0" name=""/>
        <dsp:cNvSpPr/>
      </dsp:nvSpPr>
      <dsp:spPr>
        <a:xfrm>
          <a:off x="1590565" y="3506105"/>
          <a:ext cx="1224098" cy="96873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34324C-1FA1-4EB3-B8EE-6A3BE5C4126A}">
      <dsp:nvSpPr>
        <dsp:cNvPr id="0" name=""/>
        <dsp:cNvSpPr/>
      </dsp:nvSpPr>
      <dsp:spPr>
        <a:xfrm>
          <a:off x="2326419" y="3506105"/>
          <a:ext cx="1224098" cy="96873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07D372-D316-4ACF-9894-350799F23D40}">
      <dsp:nvSpPr>
        <dsp:cNvPr id="0" name=""/>
        <dsp:cNvSpPr/>
      </dsp:nvSpPr>
      <dsp:spPr>
        <a:xfrm>
          <a:off x="3061692" y="3506105"/>
          <a:ext cx="1224098" cy="96873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A87650-9B84-44D6-BA39-37D3F678A8EC}">
      <dsp:nvSpPr>
        <dsp:cNvPr id="0" name=""/>
        <dsp:cNvSpPr/>
      </dsp:nvSpPr>
      <dsp:spPr>
        <a:xfrm>
          <a:off x="3797546" y="3506105"/>
          <a:ext cx="1224098" cy="96873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67D553-8134-4940-B174-96DBBC8E2491}">
      <dsp:nvSpPr>
        <dsp:cNvPr id="0" name=""/>
        <dsp:cNvSpPr/>
      </dsp:nvSpPr>
      <dsp:spPr>
        <a:xfrm>
          <a:off x="4532819" y="3506105"/>
          <a:ext cx="1224098" cy="96873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271796-44E9-4CB9-A444-0ECDBD111B31}">
      <dsp:nvSpPr>
        <dsp:cNvPr id="0" name=""/>
        <dsp:cNvSpPr/>
      </dsp:nvSpPr>
      <dsp:spPr>
        <a:xfrm>
          <a:off x="5268673" y="3506105"/>
          <a:ext cx="1224098" cy="96873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BB0A88-03BF-4ED9-9443-23D8A5C009B8}">
      <dsp:nvSpPr>
        <dsp:cNvPr id="0" name=""/>
        <dsp:cNvSpPr/>
      </dsp:nvSpPr>
      <dsp:spPr>
        <a:xfrm>
          <a:off x="855292" y="3602978"/>
          <a:ext cx="5299196" cy="77499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организация конкурсов и иных мероприятий военно-патриотической направленности</a:t>
          </a:r>
          <a:endParaRPr lang="ru-RU" sz="1400" kern="1200" dirty="0"/>
        </a:p>
      </dsp:txBody>
      <dsp:txXfrm>
        <a:off x="855292" y="3602978"/>
        <a:ext cx="5299196" cy="77499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C1C0E4-BF6E-475B-9EEE-E0BD5E92EACC}">
      <dsp:nvSpPr>
        <dsp:cNvPr id="0" name=""/>
        <dsp:cNvSpPr/>
      </dsp:nvSpPr>
      <dsp:spPr>
        <a:xfrm>
          <a:off x="639779" y="2056"/>
          <a:ext cx="4964281" cy="4512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 </a:t>
          </a:r>
        </a:p>
      </dsp:txBody>
      <dsp:txXfrm>
        <a:off x="639779" y="2056"/>
        <a:ext cx="4964281" cy="451298"/>
      </dsp:txXfrm>
    </dsp:sp>
    <dsp:sp modelId="{3CCB7422-F204-4818-8F41-F7BBDE4BCCD1}">
      <dsp:nvSpPr>
        <dsp:cNvPr id="0" name=""/>
        <dsp:cNvSpPr/>
      </dsp:nvSpPr>
      <dsp:spPr>
        <a:xfrm>
          <a:off x="639779" y="453355"/>
          <a:ext cx="1161641" cy="919311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5ADCB3-1A7D-4A01-8739-9ACD7AB918B3}">
      <dsp:nvSpPr>
        <dsp:cNvPr id="0" name=""/>
        <dsp:cNvSpPr/>
      </dsp:nvSpPr>
      <dsp:spPr>
        <a:xfrm>
          <a:off x="1337537" y="453355"/>
          <a:ext cx="1161641" cy="919311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E938EC-F830-4A11-8317-8FD418404373}">
      <dsp:nvSpPr>
        <dsp:cNvPr id="0" name=""/>
        <dsp:cNvSpPr/>
      </dsp:nvSpPr>
      <dsp:spPr>
        <a:xfrm>
          <a:off x="2035846" y="453355"/>
          <a:ext cx="1161641" cy="919311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0D6605-E149-43C4-8CEF-C634C4D26AF7}">
      <dsp:nvSpPr>
        <dsp:cNvPr id="0" name=""/>
        <dsp:cNvSpPr/>
      </dsp:nvSpPr>
      <dsp:spPr>
        <a:xfrm>
          <a:off x="2733603" y="453355"/>
          <a:ext cx="1161641" cy="919311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27CA77-3681-41F0-80EF-B9B33A96834C}">
      <dsp:nvSpPr>
        <dsp:cNvPr id="0" name=""/>
        <dsp:cNvSpPr/>
      </dsp:nvSpPr>
      <dsp:spPr>
        <a:xfrm>
          <a:off x="3431912" y="453355"/>
          <a:ext cx="1161641" cy="919311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4469AC-CD67-470D-AAA5-C0030735E829}">
      <dsp:nvSpPr>
        <dsp:cNvPr id="0" name=""/>
        <dsp:cNvSpPr/>
      </dsp:nvSpPr>
      <dsp:spPr>
        <a:xfrm>
          <a:off x="4129669" y="453355"/>
          <a:ext cx="1161641" cy="919311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8CAF1C-C1D8-464E-A34D-B4A366385FC7}">
      <dsp:nvSpPr>
        <dsp:cNvPr id="0" name=""/>
        <dsp:cNvSpPr/>
      </dsp:nvSpPr>
      <dsp:spPr>
        <a:xfrm>
          <a:off x="4827978" y="453355"/>
          <a:ext cx="1161641" cy="919311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5DB2DE-BABB-43EE-9739-76BF9DC8154D}">
      <dsp:nvSpPr>
        <dsp:cNvPr id="0" name=""/>
        <dsp:cNvSpPr/>
      </dsp:nvSpPr>
      <dsp:spPr>
        <a:xfrm>
          <a:off x="639779" y="545286"/>
          <a:ext cx="5028816" cy="73544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just" defTabSz="7778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50" b="1" kern="120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улучшение координации и взаимодействия с жителями по вопросам местного значения</a:t>
          </a:r>
          <a:endParaRPr lang="ru-RU" sz="1750" kern="1200" dirty="0"/>
        </a:p>
      </dsp:txBody>
      <dsp:txXfrm>
        <a:off x="639779" y="545286"/>
        <a:ext cx="5028816" cy="735449"/>
      </dsp:txXfrm>
    </dsp:sp>
    <dsp:sp modelId="{9C8251BD-724F-4731-AA18-BC9E2C9B29E4}">
      <dsp:nvSpPr>
        <dsp:cNvPr id="0" name=""/>
        <dsp:cNvSpPr/>
      </dsp:nvSpPr>
      <dsp:spPr>
        <a:xfrm>
          <a:off x="639779" y="1443516"/>
          <a:ext cx="4964281" cy="4512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 </a:t>
          </a:r>
        </a:p>
      </dsp:txBody>
      <dsp:txXfrm>
        <a:off x="639779" y="1443516"/>
        <a:ext cx="4964281" cy="451298"/>
      </dsp:txXfrm>
    </dsp:sp>
    <dsp:sp modelId="{8E0B6AEB-D7F1-4855-B117-17FB83CA959E}">
      <dsp:nvSpPr>
        <dsp:cNvPr id="0" name=""/>
        <dsp:cNvSpPr/>
      </dsp:nvSpPr>
      <dsp:spPr>
        <a:xfrm>
          <a:off x="639779" y="1894814"/>
          <a:ext cx="1161641" cy="919311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DFC645-D2E6-4C7C-8956-57552FD31008}">
      <dsp:nvSpPr>
        <dsp:cNvPr id="0" name=""/>
        <dsp:cNvSpPr/>
      </dsp:nvSpPr>
      <dsp:spPr>
        <a:xfrm>
          <a:off x="1337537" y="1894814"/>
          <a:ext cx="1161641" cy="919311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A62E38-DDFF-46F0-ACEB-2B41684E3A52}">
      <dsp:nvSpPr>
        <dsp:cNvPr id="0" name=""/>
        <dsp:cNvSpPr/>
      </dsp:nvSpPr>
      <dsp:spPr>
        <a:xfrm>
          <a:off x="2035846" y="1894814"/>
          <a:ext cx="1161641" cy="919311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2A66EE-78FC-4A45-9817-F2FDACB68E0B}">
      <dsp:nvSpPr>
        <dsp:cNvPr id="0" name=""/>
        <dsp:cNvSpPr/>
      </dsp:nvSpPr>
      <dsp:spPr>
        <a:xfrm>
          <a:off x="2733603" y="1894814"/>
          <a:ext cx="1161641" cy="919311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4B793B-A1E7-4B68-8196-D09F21CAE4B7}">
      <dsp:nvSpPr>
        <dsp:cNvPr id="0" name=""/>
        <dsp:cNvSpPr/>
      </dsp:nvSpPr>
      <dsp:spPr>
        <a:xfrm>
          <a:off x="3431912" y="1894814"/>
          <a:ext cx="1161641" cy="919311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825B6E-2D2A-4D4A-8190-BA535EC5AE13}">
      <dsp:nvSpPr>
        <dsp:cNvPr id="0" name=""/>
        <dsp:cNvSpPr/>
      </dsp:nvSpPr>
      <dsp:spPr>
        <a:xfrm>
          <a:off x="4129669" y="1894814"/>
          <a:ext cx="1161641" cy="919311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CA1D6B-6E59-45C0-92F3-3ED5D574A385}">
      <dsp:nvSpPr>
        <dsp:cNvPr id="0" name=""/>
        <dsp:cNvSpPr/>
      </dsp:nvSpPr>
      <dsp:spPr>
        <a:xfrm>
          <a:off x="4827978" y="1894814"/>
          <a:ext cx="1161641" cy="919311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E50725-6B3C-41EE-BA0D-2E2A933A8702}">
      <dsp:nvSpPr>
        <dsp:cNvPr id="0" name=""/>
        <dsp:cNvSpPr/>
      </dsp:nvSpPr>
      <dsp:spPr>
        <a:xfrm>
          <a:off x="639779" y="1986745"/>
          <a:ext cx="5028816" cy="73544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just" defTabSz="7778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50" b="1" kern="120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освещение развития Муниципального образования и проживающих на его территории жителей </a:t>
          </a:r>
        </a:p>
      </dsp:txBody>
      <dsp:txXfrm>
        <a:off x="639779" y="1986745"/>
        <a:ext cx="5028816" cy="735449"/>
      </dsp:txXfrm>
    </dsp:sp>
    <dsp:sp modelId="{8AB8DFCE-4B59-42D8-A00A-D979FCECFDE6}">
      <dsp:nvSpPr>
        <dsp:cNvPr id="0" name=""/>
        <dsp:cNvSpPr/>
      </dsp:nvSpPr>
      <dsp:spPr>
        <a:xfrm>
          <a:off x="639779" y="2884975"/>
          <a:ext cx="4964281" cy="4512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 </a:t>
          </a:r>
        </a:p>
      </dsp:txBody>
      <dsp:txXfrm>
        <a:off x="639779" y="2884975"/>
        <a:ext cx="4964281" cy="451298"/>
      </dsp:txXfrm>
    </dsp:sp>
    <dsp:sp modelId="{19D09AFE-3B8C-4C2B-A6B2-07B34E546E9D}">
      <dsp:nvSpPr>
        <dsp:cNvPr id="0" name=""/>
        <dsp:cNvSpPr/>
      </dsp:nvSpPr>
      <dsp:spPr>
        <a:xfrm>
          <a:off x="639779" y="3336273"/>
          <a:ext cx="1161641" cy="919311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7158E6-81CD-442A-93B4-3EA443E2EF2F}">
      <dsp:nvSpPr>
        <dsp:cNvPr id="0" name=""/>
        <dsp:cNvSpPr/>
      </dsp:nvSpPr>
      <dsp:spPr>
        <a:xfrm>
          <a:off x="1337537" y="3336273"/>
          <a:ext cx="1161641" cy="919311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853C9E-8A47-44AB-BD46-6DCBC9258529}">
      <dsp:nvSpPr>
        <dsp:cNvPr id="0" name=""/>
        <dsp:cNvSpPr/>
      </dsp:nvSpPr>
      <dsp:spPr>
        <a:xfrm>
          <a:off x="2035846" y="3336273"/>
          <a:ext cx="1161641" cy="919311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92F25E-256D-45C1-A3CC-7ED3714C0BC2}">
      <dsp:nvSpPr>
        <dsp:cNvPr id="0" name=""/>
        <dsp:cNvSpPr/>
      </dsp:nvSpPr>
      <dsp:spPr>
        <a:xfrm>
          <a:off x="2733603" y="3336273"/>
          <a:ext cx="1161641" cy="919311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BF5E26-391B-4002-8787-D91997CA8D9F}">
      <dsp:nvSpPr>
        <dsp:cNvPr id="0" name=""/>
        <dsp:cNvSpPr/>
      </dsp:nvSpPr>
      <dsp:spPr>
        <a:xfrm>
          <a:off x="3431912" y="3336273"/>
          <a:ext cx="1161641" cy="919311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4558CD-7EC9-4BF3-82BC-AF196353D722}">
      <dsp:nvSpPr>
        <dsp:cNvPr id="0" name=""/>
        <dsp:cNvSpPr/>
      </dsp:nvSpPr>
      <dsp:spPr>
        <a:xfrm>
          <a:off x="4129669" y="3336273"/>
          <a:ext cx="1161641" cy="919311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4111F4-66FE-4C84-8B9C-D777D3B0D292}">
      <dsp:nvSpPr>
        <dsp:cNvPr id="0" name=""/>
        <dsp:cNvSpPr/>
      </dsp:nvSpPr>
      <dsp:spPr>
        <a:xfrm>
          <a:off x="4827978" y="3336273"/>
          <a:ext cx="1161641" cy="919311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C7BC82-5469-4AA0-B30E-928347F41F98}">
      <dsp:nvSpPr>
        <dsp:cNvPr id="0" name=""/>
        <dsp:cNvSpPr/>
      </dsp:nvSpPr>
      <dsp:spPr>
        <a:xfrm>
          <a:off x="639779" y="3428205"/>
          <a:ext cx="5028816" cy="73544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обеспечение реализации прав граждан на участие в осуществлении местного самоуправления</a:t>
          </a:r>
          <a:endParaRPr lang="ru-RU" sz="1700" kern="1200" dirty="0"/>
        </a:p>
      </dsp:txBody>
      <dsp:txXfrm>
        <a:off x="639779" y="3428205"/>
        <a:ext cx="5028816" cy="73544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799065-8A85-4955-9598-26328FD5119C}">
      <dsp:nvSpPr>
        <dsp:cNvPr id="0" name=""/>
        <dsp:cNvSpPr/>
      </dsp:nvSpPr>
      <dsp:spPr>
        <a:xfrm>
          <a:off x="85365" y="96657"/>
          <a:ext cx="4944356" cy="449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 </a:t>
          </a:r>
        </a:p>
      </dsp:txBody>
      <dsp:txXfrm>
        <a:off x="85365" y="96657"/>
        <a:ext cx="4944356" cy="449486"/>
      </dsp:txXfrm>
    </dsp:sp>
    <dsp:sp modelId="{B3B7627A-B32E-4F14-AFB0-DC90AF9D2BF3}">
      <dsp:nvSpPr>
        <dsp:cNvPr id="0" name=""/>
        <dsp:cNvSpPr/>
      </dsp:nvSpPr>
      <dsp:spPr>
        <a:xfrm>
          <a:off x="85365" y="546144"/>
          <a:ext cx="1156979" cy="915621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4C358E-AC5C-46AD-B4BB-28AEEA073883}">
      <dsp:nvSpPr>
        <dsp:cNvPr id="0" name=""/>
        <dsp:cNvSpPr/>
      </dsp:nvSpPr>
      <dsp:spPr>
        <a:xfrm>
          <a:off x="780322" y="546144"/>
          <a:ext cx="1156979" cy="915621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4343C1-8BFC-463F-B89F-0D3B7B0570FD}">
      <dsp:nvSpPr>
        <dsp:cNvPr id="0" name=""/>
        <dsp:cNvSpPr/>
      </dsp:nvSpPr>
      <dsp:spPr>
        <a:xfrm>
          <a:off x="1475828" y="546144"/>
          <a:ext cx="1156979" cy="915621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0A9B5C-D68C-4EBF-9178-DAD8194F3D3D}">
      <dsp:nvSpPr>
        <dsp:cNvPr id="0" name=""/>
        <dsp:cNvSpPr/>
      </dsp:nvSpPr>
      <dsp:spPr>
        <a:xfrm>
          <a:off x="2170785" y="546144"/>
          <a:ext cx="1156979" cy="915621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6D97E5-65D3-4267-AD68-2682FDDB1E76}">
      <dsp:nvSpPr>
        <dsp:cNvPr id="0" name=""/>
        <dsp:cNvSpPr/>
      </dsp:nvSpPr>
      <dsp:spPr>
        <a:xfrm>
          <a:off x="2866291" y="546144"/>
          <a:ext cx="1156979" cy="915621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60B17F-A863-4CD3-9FA8-23CC80D97530}">
      <dsp:nvSpPr>
        <dsp:cNvPr id="0" name=""/>
        <dsp:cNvSpPr/>
      </dsp:nvSpPr>
      <dsp:spPr>
        <a:xfrm>
          <a:off x="3561248" y="546144"/>
          <a:ext cx="1156979" cy="915621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F67BD8-C286-4CB7-A9AA-FF8BF7763A96}">
      <dsp:nvSpPr>
        <dsp:cNvPr id="0" name=""/>
        <dsp:cNvSpPr/>
      </dsp:nvSpPr>
      <dsp:spPr>
        <a:xfrm>
          <a:off x="4256754" y="546144"/>
          <a:ext cx="1156979" cy="915621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43AE8E-AEA4-40EC-99BC-F638C17C0255}">
      <dsp:nvSpPr>
        <dsp:cNvPr id="0" name=""/>
        <dsp:cNvSpPr/>
      </dsp:nvSpPr>
      <dsp:spPr>
        <a:xfrm>
          <a:off x="85365" y="637706"/>
          <a:ext cx="5008633" cy="73249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проведение мероприятий, направленных на экологическое просвещение</a:t>
          </a:r>
        </a:p>
      </dsp:txBody>
      <dsp:txXfrm>
        <a:off x="85365" y="637706"/>
        <a:ext cx="5008633" cy="732497"/>
      </dsp:txXfrm>
    </dsp:sp>
    <dsp:sp modelId="{220702D1-E951-4871-988A-D8F7EB5C758E}">
      <dsp:nvSpPr>
        <dsp:cNvPr id="0" name=""/>
        <dsp:cNvSpPr/>
      </dsp:nvSpPr>
      <dsp:spPr>
        <a:xfrm>
          <a:off x="85365" y="1551022"/>
          <a:ext cx="4944356" cy="449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 </a:t>
          </a:r>
        </a:p>
      </dsp:txBody>
      <dsp:txXfrm>
        <a:off x="85365" y="1551022"/>
        <a:ext cx="4944356" cy="449486"/>
      </dsp:txXfrm>
    </dsp:sp>
    <dsp:sp modelId="{0220A6A8-CAA7-4384-99E6-CE76630B3898}">
      <dsp:nvSpPr>
        <dsp:cNvPr id="0" name=""/>
        <dsp:cNvSpPr/>
      </dsp:nvSpPr>
      <dsp:spPr>
        <a:xfrm>
          <a:off x="85365" y="2000509"/>
          <a:ext cx="1156979" cy="915621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975470-6CB4-45AE-981D-1045C112ABA3}">
      <dsp:nvSpPr>
        <dsp:cNvPr id="0" name=""/>
        <dsp:cNvSpPr/>
      </dsp:nvSpPr>
      <dsp:spPr>
        <a:xfrm>
          <a:off x="780322" y="2000509"/>
          <a:ext cx="1156979" cy="915621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01AD50-6D78-436E-9100-F57E31CB8BAE}">
      <dsp:nvSpPr>
        <dsp:cNvPr id="0" name=""/>
        <dsp:cNvSpPr/>
      </dsp:nvSpPr>
      <dsp:spPr>
        <a:xfrm>
          <a:off x="1475828" y="2000509"/>
          <a:ext cx="1156979" cy="915621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988BA5-B707-4212-A651-BF6328BB204A}">
      <dsp:nvSpPr>
        <dsp:cNvPr id="0" name=""/>
        <dsp:cNvSpPr/>
      </dsp:nvSpPr>
      <dsp:spPr>
        <a:xfrm>
          <a:off x="2170785" y="2000509"/>
          <a:ext cx="1156979" cy="915621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ADDD76-072C-4F37-BA76-CB2FD588AEDC}">
      <dsp:nvSpPr>
        <dsp:cNvPr id="0" name=""/>
        <dsp:cNvSpPr/>
      </dsp:nvSpPr>
      <dsp:spPr>
        <a:xfrm>
          <a:off x="2866291" y="2000509"/>
          <a:ext cx="1156979" cy="915621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A4F7E5-F63C-4D2C-B672-30C0584B6D9B}">
      <dsp:nvSpPr>
        <dsp:cNvPr id="0" name=""/>
        <dsp:cNvSpPr/>
      </dsp:nvSpPr>
      <dsp:spPr>
        <a:xfrm>
          <a:off x="3561248" y="2000509"/>
          <a:ext cx="1156979" cy="915621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8F9DDE-E3CF-499F-B029-70CEB3CF11DF}">
      <dsp:nvSpPr>
        <dsp:cNvPr id="0" name=""/>
        <dsp:cNvSpPr/>
      </dsp:nvSpPr>
      <dsp:spPr>
        <a:xfrm>
          <a:off x="4256754" y="2000509"/>
          <a:ext cx="1156979" cy="915621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136026-6319-4756-A43B-721486868EEC}">
      <dsp:nvSpPr>
        <dsp:cNvPr id="0" name=""/>
        <dsp:cNvSpPr/>
      </dsp:nvSpPr>
      <dsp:spPr>
        <a:xfrm>
          <a:off x="154985" y="2143954"/>
          <a:ext cx="5008633" cy="73249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размещение экологических уроков на сайте МО УРИЦК </a:t>
          </a:r>
          <a:r>
            <a:rPr lang="en-US" sz="2900" kern="1200" dirty="0">
              <a:hlinkClick xmlns:r="http://schemas.openxmlformats.org/officeDocument/2006/relationships" r:id="rId1"/>
            </a:rPr>
            <a:t>urizk.spb.ru</a:t>
          </a:r>
          <a:r>
            <a:rPr lang="en-US" sz="2900" kern="1200" dirty="0"/>
            <a:t> </a:t>
          </a:r>
          <a:endParaRPr lang="ru-RU" sz="2900" kern="1200" dirty="0"/>
        </a:p>
      </dsp:txBody>
      <dsp:txXfrm>
        <a:off x="154985" y="2143954"/>
        <a:ext cx="5008633" cy="732497"/>
      </dsp:txXfrm>
    </dsp:sp>
    <dsp:sp modelId="{FE2A6BCB-26DE-416B-B455-85EC871BA8D0}">
      <dsp:nvSpPr>
        <dsp:cNvPr id="0" name=""/>
        <dsp:cNvSpPr/>
      </dsp:nvSpPr>
      <dsp:spPr>
        <a:xfrm>
          <a:off x="85365" y="3005386"/>
          <a:ext cx="4944356" cy="449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 </a:t>
          </a:r>
        </a:p>
      </dsp:txBody>
      <dsp:txXfrm>
        <a:off x="85365" y="3005386"/>
        <a:ext cx="4944356" cy="449486"/>
      </dsp:txXfrm>
    </dsp:sp>
    <dsp:sp modelId="{1E0C366B-A12A-4844-938F-116AB88F8538}">
      <dsp:nvSpPr>
        <dsp:cNvPr id="0" name=""/>
        <dsp:cNvSpPr/>
      </dsp:nvSpPr>
      <dsp:spPr>
        <a:xfrm>
          <a:off x="85365" y="3454873"/>
          <a:ext cx="1156979" cy="915621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3FE3F6-8FD4-4C86-BB02-B43D5C285C82}">
      <dsp:nvSpPr>
        <dsp:cNvPr id="0" name=""/>
        <dsp:cNvSpPr/>
      </dsp:nvSpPr>
      <dsp:spPr>
        <a:xfrm>
          <a:off x="780322" y="3454873"/>
          <a:ext cx="1156979" cy="915621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78B1FD-31AA-4DEA-BC03-B1D8430BD028}">
      <dsp:nvSpPr>
        <dsp:cNvPr id="0" name=""/>
        <dsp:cNvSpPr/>
      </dsp:nvSpPr>
      <dsp:spPr>
        <a:xfrm>
          <a:off x="1475828" y="3454873"/>
          <a:ext cx="1156979" cy="915621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A68E17-EC8D-44E0-9E16-5B4E99ED2588}">
      <dsp:nvSpPr>
        <dsp:cNvPr id="0" name=""/>
        <dsp:cNvSpPr/>
      </dsp:nvSpPr>
      <dsp:spPr>
        <a:xfrm>
          <a:off x="2170785" y="3454873"/>
          <a:ext cx="1156979" cy="915621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FBD9A0-078D-47EC-9EB8-56077540239F}">
      <dsp:nvSpPr>
        <dsp:cNvPr id="0" name=""/>
        <dsp:cNvSpPr/>
      </dsp:nvSpPr>
      <dsp:spPr>
        <a:xfrm>
          <a:off x="2866291" y="3454873"/>
          <a:ext cx="1156979" cy="915621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18E1E3-89A5-4F29-9399-892BA7360806}">
      <dsp:nvSpPr>
        <dsp:cNvPr id="0" name=""/>
        <dsp:cNvSpPr/>
      </dsp:nvSpPr>
      <dsp:spPr>
        <a:xfrm>
          <a:off x="3561248" y="3454873"/>
          <a:ext cx="1156979" cy="915621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4DF001-39FE-4576-8A74-26BBEF2CCAAA}">
      <dsp:nvSpPr>
        <dsp:cNvPr id="0" name=""/>
        <dsp:cNvSpPr/>
      </dsp:nvSpPr>
      <dsp:spPr>
        <a:xfrm>
          <a:off x="4256754" y="3454873"/>
          <a:ext cx="1156979" cy="915621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D547B5-7B37-4DF2-B7F7-B774DF9B6BF3}">
      <dsp:nvSpPr>
        <dsp:cNvPr id="0" name=""/>
        <dsp:cNvSpPr/>
      </dsp:nvSpPr>
      <dsp:spPr>
        <a:xfrm>
          <a:off x="85365" y="3546435"/>
          <a:ext cx="5008633" cy="73249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формирование культуры обращения с твердыми коммунальными отходами</a:t>
          </a:r>
        </a:p>
      </dsp:txBody>
      <dsp:txXfrm>
        <a:off x="85365" y="3546435"/>
        <a:ext cx="5008633" cy="73249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C760C7-92A8-4E4F-940F-633E9BEC727D}">
      <dsp:nvSpPr>
        <dsp:cNvPr id="0" name=""/>
        <dsp:cNvSpPr/>
      </dsp:nvSpPr>
      <dsp:spPr>
        <a:xfrm>
          <a:off x="923129" y="2565"/>
          <a:ext cx="4991403" cy="4537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 </a:t>
          </a:r>
        </a:p>
      </dsp:txBody>
      <dsp:txXfrm>
        <a:off x="923129" y="2565"/>
        <a:ext cx="4991403" cy="453763"/>
      </dsp:txXfrm>
    </dsp:sp>
    <dsp:sp modelId="{91AABB7F-E021-413F-869B-EA49E95B3B32}">
      <dsp:nvSpPr>
        <dsp:cNvPr id="0" name=""/>
        <dsp:cNvSpPr/>
      </dsp:nvSpPr>
      <dsp:spPr>
        <a:xfrm>
          <a:off x="923129" y="456329"/>
          <a:ext cx="1167988" cy="92433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6D0A39-FEB5-4A90-8377-AEE9E6F6DFE1}">
      <dsp:nvSpPr>
        <dsp:cNvPr id="0" name=""/>
        <dsp:cNvSpPr/>
      </dsp:nvSpPr>
      <dsp:spPr>
        <a:xfrm>
          <a:off x="1624698" y="456329"/>
          <a:ext cx="1167988" cy="92433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5B9510-AEB1-4EB1-A283-7966D2A4EAF0}">
      <dsp:nvSpPr>
        <dsp:cNvPr id="0" name=""/>
        <dsp:cNvSpPr/>
      </dsp:nvSpPr>
      <dsp:spPr>
        <a:xfrm>
          <a:off x="2326823" y="456329"/>
          <a:ext cx="1167988" cy="92433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246583-1498-431B-8801-042A892E9199}">
      <dsp:nvSpPr>
        <dsp:cNvPr id="0" name=""/>
        <dsp:cNvSpPr/>
      </dsp:nvSpPr>
      <dsp:spPr>
        <a:xfrm>
          <a:off x="3028392" y="456329"/>
          <a:ext cx="1167988" cy="92433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EF58C1-7D58-4375-91B2-E0A244812978}">
      <dsp:nvSpPr>
        <dsp:cNvPr id="0" name=""/>
        <dsp:cNvSpPr/>
      </dsp:nvSpPr>
      <dsp:spPr>
        <a:xfrm>
          <a:off x="3730516" y="456329"/>
          <a:ext cx="1167988" cy="92433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00E1F9-5DE9-473E-8706-1EA90BED5068}">
      <dsp:nvSpPr>
        <dsp:cNvPr id="0" name=""/>
        <dsp:cNvSpPr/>
      </dsp:nvSpPr>
      <dsp:spPr>
        <a:xfrm>
          <a:off x="4432086" y="456329"/>
          <a:ext cx="1167988" cy="92433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128787-028A-4BBD-9B90-AF7EAEED0A5F}">
      <dsp:nvSpPr>
        <dsp:cNvPr id="0" name=""/>
        <dsp:cNvSpPr/>
      </dsp:nvSpPr>
      <dsp:spPr>
        <a:xfrm>
          <a:off x="5134210" y="456329"/>
          <a:ext cx="1167988" cy="92433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DBF4F8-3F9B-4F7A-9943-27F9E296182B}">
      <dsp:nvSpPr>
        <dsp:cNvPr id="0" name=""/>
        <dsp:cNvSpPr/>
      </dsp:nvSpPr>
      <dsp:spPr>
        <a:xfrm>
          <a:off x="922320" y="531962"/>
          <a:ext cx="5056291" cy="7394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информирование населения о вреде потребления табака и вредном воздействии окружающего табачного дыма</a:t>
          </a:r>
          <a:endParaRPr lang="ru-RU" sz="1500" kern="1200" dirty="0"/>
        </a:p>
      </dsp:txBody>
      <dsp:txXfrm>
        <a:off x="922320" y="531962"/>
        <a:ext cx="5056291" cy="739467"/>
      </dsp:txXfrm>
    </dsp:sp>
    <dsp:sp modelId="{D16C5892-8755-4B7F-A4B7-A55D0906F49D}">
      <dsp:nvSpPr>
        <dsp:cNvPr id="0" name=""/>
        <dsp:cNvSpPr/>
      </dsp:nvSpPr>
      <dsp:spPr>
        <a:xfrm>
          <a:off x="923129" y="1446223"/>
          <a:ext cx="4991403" cy="4537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 </a:t>
          </a:r>
        </a:p>
      </dsp:txBody>
      <dsp:txXfrm>
        <a:off x="923129" y="1446223"/>
        <a:ext cx="4991403" cy="453763"/>
      </dsp:txXfrm>
    </dsp:sp>
    <dsp:sp modelId="{17916828-6DBC-4201-8E24-10C19C2454DB}">
      <dsp:nvSpPr>
        <dsp:cNvPr id="0" name=""/>
        <dsp:cNvSpPr/>
      </dsp:nvSpPr>
      <dsp:spPr>
        <a:xfrm>
          <a:off x="923129" y="1899986"/>
          <a:ext cx="1167988" cy="92433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39A685-35A8-437F-93D1-2FF00AB938F5}">
      <dsp:nvSpPr>
        <dsp:cNvPr id="0" name=""/>
        <dsp:cNvSpPr/>
      </dsp:nvSpPr>
      <dsp:spPr>
        <a:xfrm>
          <a:off x="1624698" y="1899986"/>
          <a:ext cx="1167988" cy="92433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C807E9-0B7B-49FF-A434-41CB289F991F}">
      <dsp:nvSpPr>
        <dsp:cNvPr id="0" name=""/>
        <dsp:cNvSpPr/>
      </dsp:nvSpPr>
      <dsp:spPr>
        <a:xfrm>
          <a:off x="2326823" y="1899986"/>
          <a:ext cx="1167988" cy="92433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96F522-06FC-494D-B7BB-0FC7203ABFA3}">
      <dsp:nvSpPr>
        <dsp:cNvPr id="0" name=""/>
        <dsp:cNvSpPr/>
      </dsp:nvSpPr>
      <dsp:spPr>
        <a:xfrm>
          <a:off x="3028392" y="1899986"/>
          <a:ext cx="1167988" cy="92433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FA3E96-1FAB-45C3-91F5-787786AF39B4}">
      <dsp:nvSpPr>
        <dsp:cNvPr id="0" name=""/>
        <dsp:cNvSpPr/>
      </dsp:nvSpPr>
      <dsp:spPr>
        <a:xfrm>
          <a:off x="3730516" y="1899986"/>
          <a:ext cx="1167988" cy="92433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0F4054-940F-4CEC-8B2F-4A7DAC846C70}">
      <dsp:nvSpPr>
        <dsp:cNvPr id="0" name=""/>
        <dsp:cNvSpPr/>
      </dsp:nvSpPr>
      <dsp:spPr>
        <a:xfrm>
          <a:off x="4432086" y="1899986"/>
          <a:ext cx="1167988" cy="92433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0389CC-5F27-4572-A913-0375092F3A84}">
      <dsp:nvSpPr>
        <dsp:cNvPr id="0" name=""/>
        <dsp:cNvSpPr/>
      </dsp:nvSpPr>
      <dsp:spPr>
        <a:xfrm>
          <a:off x="5134210" y="1899986"/>
          <a:ext cx="1167988" cy="92433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D0CAD8-781F-41CD-ABD2-EE16E37AC36D}">
      <dsp:nvSpPr>
        <dsp:cNvPr id="0" name=""/>
        <dsp:cNvSpPr/>
      </dsp:nvSpPr>
      <dsp:spPr>
        <a:xfrm>
          <a:off x="923129" y="1992420"/>
          <a:ext cx="5056291" cy="7394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изготовление и распространение полиграфической продукции, направленной на охрану здоровья граждан  </a:t>
          </a:r>
          <a:endParaRPr lang="ru-RU" sz="1500" kern="1200" dirty="0"/>
        </a:p>
      </dsp:txBody>
      <dsp:txXfrm>
        <a:off x="923129" y="1992420"/>
        <a:ext cx="5056291" cy="739467"/>
      </dsp:txXfrm>
    </dsp:sp>
    <dsp:sp modelId="{285236A6-064C-4381-854B-015692178730}">
      <dsp:nvSpPr>
        <dsp:cNvPr id="0" name=""/>
        <dsp:cNvSpPr/>
      </dsp:nvSpPr>
      <dsp:spPr>
        <a:xfrm>
          <a:off x="923129" y="2889880"/>
          <a:ext cx="4991403" cy="4537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 </a:t>
          </a:r>
        </a:p>
      </dsp:txBody>
      <dsp:txXfrm>
        <a:off x="923129" y="2889880"/>
        <a:ext cx="4991403" cy="453763"/>
      </dsp:txXfrm>
    </dsp:sp>
    <dsp:sp modelId="{754C986C-7CEB-4EFB-9356-71A7ED8D7DDC}">
      <dsp:nvSpPr>
        <dsp:cNvPr id="0" name=""/>
        <dsp:cNvSpPr/>
      </dsp:nvSpPr>
      <dsp:spPr>
        <a:xfrm>
          <a:off x="923129" y="3343644"/>
          <a:ext cx="1167988" cy="92433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E3E1A2-E299-4412-A667-29893E17EA66}">
      <dsp:nvSpPr>
        <dsp:cNvPr id="0" name=""/>
        <dsp:cNvSpPr/>
      </dsp:nvSpPr>
      <dsp:spPr>
        <a:xfrm>
          <a:off x="1624698" y="3343644"/>
          <a:ext cx="1167988" cy="92433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26EB9F-DAE9-4686-BA01-47CA47C4115C}">
      <dsp:nvSpPr>
        <dsp:cNvPr id="0" name=""/>
        <dsp:cNvSpPr/>
      </dsp:nvSpPr>
      <dsp:spPr>
        <a:xfrm>
          <a:off x="2326823" y="3343644"/>
          <a:ext cx="1167988" cy="92433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739AA6-4AF0-4B16-ABA5-4B155BC121AD}">
      <dsp:nvSpPr>
        <dsp:cNvPr id="0" name=""/>
        <dsp:cNvSpPr/>
      </dsp:nvSpPr>
      <dsp:spPr>
        <a:xfrm>
          <a:off x="3028392" y="3343644"/>
          <a:ext cx="1167988" cy="92433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A4DA65-14D0-4018-96F9-8FF36DA6982C}">
      <dsp:nvSpPr>
        <dsp:cNvPr id="0" name=""/>
        <dsp:cNvSpPr/>
      </dsp:nvSpPr>
      <dsp:spPr>
        <a:xfrm>
          <a:off x="3730516" y="3343644"/>
          <a:ext cx="1167988" cy="92433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3CA4F0-29A6-44F6-8610-B4D7EF08CAB8}">
      <dsp:nvSpPr>
        <dsp:cNvPr id="0" name=""/>
        <dsp:cNvSpPr/>
      </dsp:nvSpPr>
      <dsp:spPr>
        <a:xfrm>
          <a:off x="4432086" y="3343644"/>
          <a:ext cx="1167988" cy="92433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8BEE63-DD4F-427C-9ACE-E184DA79AE13}">
      <dsp:nvSpPr>
        <dsp:cNvPr id="0" name=""/>
        <dsp:cNvSpPr/>
      </dsp:nvSpPr>
      <dsp:spPr>
        <a:xfrm>
          <a:off x="5134210" y="3343644"/>
          <a:ext cx="1167988" cy="92433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912EC1-385C-4E36-B920-E6B8203A3541}">
      <dsp:nvSpPr>
        <dsp:cNvPr id="0" name=""/>
        <dsp:cNvSpPr/>
      </dsp:nvSpPr>
      <dsp:spPr>
        <a:xfrm>
          <a:off x="923129" y="3436077"/>
          <a:ext cx="5056291" cy="7394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проведение уличных мероприятий и бесед о вреде потребления табачной продукции</a:t>
          </a:r>
        </a:p>
      </dsp:txBody>
      <dsp:txXfrm>
        <a:off x="923129" y="3436077"/>
        <a:ext cx="5056291" cy="73946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89A4BB-F13D-4DD1-A5B5-D17740297F78}">
      <dsp:nvSpPr>
        <dsp:cNvPr id="0" name=""/>
        <dsp:cNvSpPr/>
      </dsp:nvSpPr>
      <dsp:spPr>
        <a:xfrm>
          <a:off x="290984" y="2281"/>
          <a:ext cx="5174101" cy="470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marL="0" lvl="0" indent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 </a:t>
          </a:r>
        </a:p>
      </dsp:txBody>
      <dsp:txXfrm>
        <a:off x="290984" y="2281"/>
        <a:ext cx="5174101" cy="470372"/>
      </dsp:txXfrm>
    </dsp:sp>
    <dsp:sp modelId="{F377860D-B15B-4083-869D-76C0F9F4A5F1}">
      <dsp:nvSpPr>
        <dsp:cNvPr id="0" name=""/>
        <dsp:cNvSpPr/>
      </dsp:nvSpPr>
      <dsp:spPr>
        <a:xfrm>
          <a:off x="290984" y="472654"/>
          <a:ext cx="1210739" cy="958166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247350-0F0E-4146-8361-D8F274B27D95}">
      <dsp:nvSpPr>
        <dsp:cNvPr id="0" name=""/>
        <dsp:cNvSpPr/>
      </dsp:nvSpPr>
      <dsp:spPr>
        <a:xfrm>
          <a:off x="1018233" y="472654"/>
          <a:ext cx="1210739" cy="958166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0D2042-3C33-47FB-A5EA-1407400C8314}">
      <dsp:nvSpPr>
        <dsp:cNvPr id="0" name=""/>
        <dsp:cNvSpPr/>
      </dsp:nvSpPr>
      <dsp:spPr>
        <a:xfrm>
          <a:off x="1746057" y="472654"/>
          <a:ext cx="1210739" cy="958166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831D64-D22D-472D-8587-74238BA6FE06}">
      <dsp:nvSpPr>
        <dsp:cNvPr id="0" name=""/>
        <dsp:cNvSpPr/>
      </dsp:nvSpPr>
      <dsp:spPr>
        <a:xfrm>
          <a:off x="2473305" y="472654"/>
          <a:ext cx="1210739" cy="958166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C79838-501D-4595-AB86-7E1AE5276A07}">
      <dsp:nvSpPr>
        <dsp:cNvPr id="0" name=""/>
        <dsp:cNvSpPr/>
      </dsp:nvSpPr>
      <dsp:spPr>
        <a:xfrm>
          <a:off x="3201129" y="472654"/>
          <a:ext cx="1210739" cy="958166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739B72-20C4-4C81-83E0-C45C2B6E78C8}">
      <dsp:nvSpPr>
        <dsp:cNvPr id="0" name=""/>
        <dsp:cNvSpPr/>
      </dsp:nvSpPr>
      <dsp:spPr>
        <a:xfrm>
          <a:off x="3928377" y="472654"/>
          <a:ext cx="1210739" cy="958166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F0B42F-7586-4613-9D31-83B87F9B9629}">
      <dsp:nvSpPr>
        <dsp:cNvPr id="0" name=""/>
        <dsp:cNvSpPr/>
      </dsp:nvSpPr>
      <dsp:spPr>
        <a:xfrm>
          <a:off x="4656201" y="472654"/>
          <a:ext cx="1210739" cy="958166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3B3A05-1BAF-4BD7-BB39-BA824C6AC7A6}">
      <dsp:nvSpPr>
        <dsp:cNvPr id="0" name=""/>
        <dsp:cNvSpPr/>
      </dsp:nvSpPr>
      <dsp:spPr>
        <a:xfrm>
          <a:off x="290984" y="568470"/>
          <a:ext cx="5241364" cy="7665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проведение мероприятия «Традиции и кухни народов мира»</a:t>
          </a:r>
        </a:p>
      </dsp:txBody>
      <dsp:txXfrm>
        <a:off x="290984" y="568470"/>
        <a:ext cx="5241364" cy="766533"/>
      </dsp:txXfrm>
    </dsp:sp>
    <dsp:sp modelId="{DFA68A3F-9508-4629-B187-5298070B91F9}">
      <dsp:nvSpPr>
        <dsp:cNvPr id="0" name=""/>
        <dsp:cNvSpPr/>
      </dsp:nvSpPr>
      <dsp:spPr>
        <a:xfrm>
          <a:off x="290984" y="1514034"/>
          <a:ext cx="5174101" cy="470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marL="0" lvl="0" indent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 </a:t>
          </a:r>
        </a:p>
      </dsp:txBody>
      <dsp:txXfrm>
        <a:off x="290984" y="1514034"/>
        <a:ext cx="5174101" cy="470372"/>
      </dsp:txXfrm>
    </dsp:sp>
    <dsp:sp modelId="{89136B3A-7E0D-48E9-B547-B3B556663494}">
      <dsp:nvSpPr>
        <dsp:cNvPr id="0" name=""/>
        <dsp:cNvSpPr/>
      </dsp:nvSpPr>
      <dsp:spPr>
        <a:xfrm>
          <a:off x="290984" y="1984406"/>
          <a:ext cx="1210739" cy="958166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AEC8B8-7AB0-47B7-8937-8CDAE2D0C014}">
      <dsp:nvSpPr>
        <dsp:cNvPr id="0" name=""/>
        <dsp:cNvSpPr/>
      </dsp:nvSpPr>
      <dsp:spPr>
        <a:xfrm>
          <a:off x="1018233" y="1984406"/>
          <a:ext cx="1210739" cy="958166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994688-48F8-4D96-9B95-C84255DFB830}">
      <dsp:nvSpPr>
        <dsp:cNvPr id="0" name=""/>
        <dsp:cNvSpPr/>
      </dsp:nvSpPr>
      <dsp:spPr>
        <a:xfrm>
          <a:off x="1746057" y="1984406"/>
          <a:ext cx="1210739" cy="958166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5E90EE-BF91-473B-8C6D-D82F52A398EA}">
      <dsp:nvSpPr>
        <dsp:cNvPr id="0" name=""/>
        <dsp:cNvSpPr/>
      </dsp:nvSpPr>
      <dsp:spPr>
        <a:xfrm>
          <a:off x="2473305" y="1984406"/>
          <a:ext cx="1210739" cy="958166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049D29-C9C7-471F-8ACE-63194E5BA519}">
      <dsp:nvSpPr>
        <dsp:cNvPr id="0" name=""/>
        <dsp:cNvSpPr/>
      </dsp:nvSpPr>
      <dsp:spPr>
        <a:xfrm>
          <a:off x="3201129" y="1984406"/>
          <a:ext cx="1210739" cy="958166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26D6C9-8745-40CF-AFE6-2249FB16CD51}">
      <dsp:nvSpPr>
        <dsp:cNvPr id="0" name=""/>
        <dsp:cNvSpPr/>
      </dsp:nvSpPr>
      <dsp:spPr>
        <a:xfrm>
          <a:off x="3928377" y="1984406"/>
          <a:ext cx="1210739" cy="958166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084442-666B-4315-80AA-2B0795290E08}">
      <dsp:nvSpPr>
        <dsp:cNvPr id="0" name=""/>
        <dsp:cNvSpPr/>
      </dsp:nvSpPr>
      <dsp:spPr>
        <a:xfrm>
          <a:off x="4656201" y="1984406"/>
          <a:ext cx="1210739" cy="958166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9D5B08-DD2B-4F2A-A737-EA39DA13E6B5}">
      <dsp:nvSpPr>
        <dsp:cNvPr id="0" name=""/>
        <dsp:cNvSpPr/>
      </dsp:nvSpPr>
      <dsp:spPr>
        <a:xfrm>
          <a:off x="290984" y="2080223"/>
          <a:ext cx="5241364" cy="7665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just" defTabSz="688975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550" b="1" kern="1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распространение продукции, направленной на укрепление межнационального и межконфессионального согласия</a:t>
          </a:r>
        </a:p>
      </dsp:txBody>
      <dsp:txXfrm>
        <a:off x="290984" y="2080223"/>
        <a:ext cx="5241364" cy="766533"/>
      </dsp:txXfrm>
    </dsp:sp>
    <dsp:sp modelId="{BEDC1355-61F5-49B9-9085-77550D4EEFF1}">
      <dsp:nvSpPr>
        <dsp:cNvPr id="0" name=""/>
        <dsp:cNvSpPr/>
      </dsp:nvSpPr>
      <dsp:spPr>
        <a:xfrm>
          <a:off x="290984" y="3025787"/>
          <a:ext cx="5174101" cy="470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marL="0" lvl="0" indent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 </a:t>
          </a:r>
        </a:p>
      </dsp:txBody>
      <dsp:txXfrm>
        <a:off x="290984" y="3025787"/>
        <a:ext cx="5174101" cy="470372"/>
      </dsp:txXfrm>
    </dsp:sp>
    <dsp:sp modelId="{48CEA0C1-032F-47F5-BD41-730E0D039DFE}">
      <dsp:nvSpPr>
        <dsp:cNvPr id="0" name=""/>
        <dsp:cNvSpPr/>
      </dsp:nvSpPr>
      <dsp:spPr>
        <a:xfrm>
          <a:off x="290984" y="3496159"/>
          <a:ext cx="1210739" cy="958166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BD3DA3-42B5-4942-8506-C793FC0829D9}">
      <dsp:nvSpPr>
        <dsp:cNvPr id="0" name=""/>
        <dsp:cNvSpPr/>
      </dsp:nvSpPr>
      <dsp:spPr>
        <a:xfrm>
          <a:off x="1018233" y="3496159"/>
          <a:ext cx="1210739" cy="958166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0CA56B-1453-46AC-A75D-28B1ACE547B8}">
      <dsp:nvSpPr>
        <dsp:cNvPr id="0" name=""/>
        <dsp:cNvSpPr/>
      </dsp:nvSpPr>
      <dsp:spPr>
        <a:xfrm>
          <a:off x="1746057" y="3496159"/>
          <a:ext cx="1210739" cy="958166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902F54-4958-41DD-874D-BCD2B2A97544}">
      <dsp:nvSpPr>
        <dsp:cNvPr id="0" name=""/>
        <dsp:cNvSpPr/>
      </dsp:nvSpPr>
      <dsp:spPr>
        <a:xfrm>
          <a:off x="2473305" y="3496159"/>
          <a:ext cx="1210739" cy="958166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B9E5B0-060A-4E54-9906-737B5D7AD327}">
      <dsp:nvSpPr>
        <dsp:cNvPr id="0" name=""/>
        <dsp:cNvSpPr/>
      </dsp:nvSpPr>
      <dsp:spPr>
        <a:xfrm>
          <a:off x="3201129" y="3496159"/>
          <a:ext cx="1210739" cy="958166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9A9CC7-7EB1-474B-B5F3-FF739A23A6F4}">
      <dsp:nvSpPr>
        <dsp:cNvPr id="0" name=""/>
        <dsp:cNvSpPr/>
      </dsp:nvSpPr>
      <dsp:spPr>
        <a:xfrm>
          <a:off x="3928377" y="3496159"/>
          <a:ext cx="1210739" cy="958166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E5E4FD-7A2A-4301-ADA9-2ACEFC365280}">
      <dsp:nvSpPr>
        <dsp:cNvPr id="0" name=""/>
        <dsp:cNvSpPr/>
      </dsp:nvSpPr>
      <dsp:spPr>
        <a:xfrm>
          <a:off x="4656201" y="3496159"/>
          <a:ext cx="1210739" cy="958166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DCC9E3-D9AF-41B1-975D-489EE389EFE2}">
      <dsp:nvSpPr>
        <dsp:cNvPr id="0" name=""/>
        <dsp:cNvSpPr/>
      </dsp:nvSpPr>
      <dsp:spPr>
        <a:xfrm>
          <a:off x="290984" y="3591976"/>
          <a:ext cx="5241364" cy="7665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проведение бесед с иностранными гражданами, направленных на социальную и культурную адаптацию</a:t>
          </a:r>
          <a:endParaRPr lang="ru-RU" sz="1600" kern="1200" dirty="0"/>
        </a:p>
      </dsp:txBody>
      <dsp:txXfrm>
        <a:off x="290984" y="3591976"/>
        <a:ext cx="5241364" cy="76653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988294-FF19-4A30-854D-A140703E8A99}">
      <dsp:nvSpPr>
        <dsp:cNvPr id="0" name=""/>
        <dsp:cNvSpPr/>
      </dsp:nvSpPr>
      <dsp:spPr>
        <a:xfrm>
          <a:off x="351058" y="605"/>
          <a:ext cx="5394044" cy="490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b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 </a:t>
          </a:r>
        </a:p>
      </dsp:txBody>
      <dsp:txXfrm>
        <a:off x="351058" y="605"/>
        <a:ext cx="5394044" cy="490367"/>
      </dsp:txXfrm>
    </dsp:sp>
    <dsp:sp modelId="{5BD56330-26F3-4E0C-B535-B609DA1DC0FF}">
      <dsp:nvSpPr>
        <dsp:cNvPr id="0" name=""/>
        <dsp:cNvSpPr/>
      </dsp:nvSpPr>
      <dsp:spPr>
        <a:xfrm>
          <a:off x="351058" y="490973"/>
          <a:ext cx="1262206" cy="99889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89E2AC-778F-4139-B9B8-A1E3AB454018}">
      <dsp:nvSpPr>
        <dsp:cNvPr id="0" name=""/>
        <dsp:cNvSpPr/>
      </dsp:nvSpPr>
      <dsp:spPr>
        <a:xfrm>
          <a:off x="1109221" y="490973"/>
          <a:ext cx="1262206" cy="99889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4C0E03-C3C2-4D81-A2BC-0E0FA7F33727}">
      <dsp:nvSpPr>
        <dsp:cNvPr id="0" name=""/>
        <dsp:cNvSpPr/>
      </dsp:nvSpPr>
      <dsp:spPr>
        <a:xfrm>
          <a:off x="1867984" y="490973"/>
          <a:ext cx="1262206" cy="99889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3C2516-F53A-4A7B-8B72-4F0417A2BF37}">
      <dsp:nvSpPr>
        <dsp:cNvPr id="0" name=""/>
        <dsp:cNvSpPr/>
      </dsp:nvSpPr>
      <dsp:spPr>
        <a:xfrm>
          <a:off x="2626147" y="490973"/>
          <a:ext cx="1262206" cy="99889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92DAF3-DE98-4E98-815A-74A7CF00C532}">
      <dsp:nvSpPr>
        <dsp:cNvPr id="0" name=""/>
        <dsp:cNvSpPr/>
      </dsp:nvSpPr>
      <dsp:spPr>
        <a:xfrm>
          <a:off x="3384909" y="490973"/>
          <a:ext cx="1262206" cy="99889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6C1F47-9297-4165-A6D6-2078D6F29365}">
      <dsp:nvSpPr>
        <dsp:cNvPr id="0" name=""/>
        <dsp:cNvSpPr/>
      </dsp:nvSpPr>
      <dsp:spPr>
        <a:xfrm>
          <a:off x="4143072" y="490973"/>
          <a:ext cx="1262206" cy="99889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970ED1-5C54-4456-A8E0-82CBDE1C22C5}">
      <dsp:nvSpPr>
        <dsp:cNvPr id="0" name=""/>
        <dsp:cNvSpPr/>
      </dsp:nvSpPr>
      <dsp:spPr>
        <a:xfrm>
          <a:off x="4901834" y="490973"/>
          <a:ext cx="1262206" cy="99889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EBE806-68AD-4632-BFD6-45B74EA5EA68}">
      <dsp:nvSpPr>
        <dsp:cNvPr id="0" name=""/>
        <dsp:cNvSpPr/>
      </dsp:nvSpPr>
      <dsp:spPr>
        <a:xfrm>
          <a:off x="351058" y="590862"/>
          <a:ext cx="5464167" cy="7991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экспертиза ценности документов</a:t>
          </a:r>
          <a:endParaRPr lang="ru-RU" sz="1700" kern="1200" dirty="0"/>
        </a:p>
      </dsp:txBody>
      <dsp:txXfrm>
        <a:off x="351058" y="590862"/>
        <a:ext cx="5464167" cy="799117"/>
      </dsp:txXfrm>
    </dsp:sp>
    <dsp:sp modelId="{1D8F3B2A-27CF-409D-B58E-B9B018F0DA93}">
      <dsp:nvSpPr>
        <dsp:cNvPr id="0" name=""/>
        <dsp:cNvSpPr/>
      </dsp:nvSpPr>
      <dsp:spPr>
        <a:xfrm>
          <a:off x="351058" y="1575234"/>
          <a:ext cx="5394044" cy="490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b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 </a:t>
          </a:r>
        </a:p>
      </dsp:txBody>
      <dsp:txXfrm>
        <a:off x="351058" y="1575234"/>
        <a:ext cx="5394044" cy="490367"/>
      </dsp:txXfrm>
    </dsp:sp>
    <dsp:sp modelId="{F918CCAE-D975-44BC-9541-9C322BD99DFB}">
      <dsp:nvSpPr>
        <dsp:cNvPr id="0" name=""/>
        <dsp:cNvSpPr/>
      </dsp:nvSpPr>
      <dsp:spPr>
        <a:xfrm>
          <a:off x="351058" y="2065601"/>
          <a:ext cx="1262206" cy="99889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BAD9F6-F53B-4B53-8AA6-B348E74463D6}">
      <dsp:nvSpPr>
        <dsp:cNvPr id="0" name=""/>
        <dsp:cNvSpPr/>
      </dsp:nvSpPr>
      <dsp:spPr>
        <a:xfrm>
          <a:off x="1109221" y="2065601"/>
          <a:ext cx="1262206" cy="99889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56096E-9D87-43DC-8B1E-F554B5192E7C}">
      <dsp:nvSpPr>
        <dsp:cNvPr id="0" name=""/>
        <dsp:cNvSpPr/>
      </dsp:nvSpPr>
      <dsp:spPr>
        <a:xfrm>
          <a:off x="1867984" y="2065601"/>
          <a:ext cx="1262206" cy="99889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CABAB9-A42C-42BE-9934-260DE3D145C0}">
      <dsp:nvSpPr>
        <dsp:cNvPr id="0" name=""/>
        <dsp:cNvSpPr/>
      </dsp:nvSpPr>
      <dsp:spPr>
        <a:xfrm>
          <a:off x="2626147" y="2065601"/>
          <a:ext cx="1262206" cy="99889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F792C5-1127-4BB3-84E6-5C1B28209F83}">
      <dsp:nvSpPr>
        <dsp:cNvPr id="0" name=""/>
        <dsp:cNvSpPr/>
      </dsp:nvSpPr>
      <dsp:spPr>
        <a:xfrm>
          <a:off x="3384909" y="2065601"/>
          <a:ext cx="1262206" cy="99889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AD8A0F-CF6F-4E33-9371-CF4332F12F16}">
      <dsp:nvSpPr>
        <dsp:cNvPr id="0" name=""/>
        <dsp:cNvSpPr/>
      </dsp:nvSpPr>
      <dsp:spPr>
        <a:xfrm>
          <a:off x="4143072" y="2065601"/>
          <a:ext cx="1262206" cy="99889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2DA7E7-4E7A-456D-AD13-CA89627C4459}">
      <dsp:nvSpPr>
        <dsp:cNvPr id="0" name=""/>
        <dsp:cNvSpPr/>
      </dsp:nvSpPr>
      <dsp:spPr>
        <a:xfrm>
          <a:off x="4901834" y="2065601"/>
          <a:ext cx="1262206" cy="99889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B68DB1-7EA6-480A-AE97-030DDEFEB034}">
      <dsp:nvSpPr>
        <dsp:cNvPr id="0" name=""/>
        <dsp:cNvSpPr/>
      </dsp:nvSpPr>
      <dsp:spPr>
        <a:xfrm>
          <a:off x="351058" y="2165491"/>
          <a:ext cx="5464167" cy="7991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составление описи</a:t>
          </a:r>
          <a:endParaRPr lang="ru-RU" sz="1700" kern="1200" dirty="0"/>
        </a:p>
      </dsp:txBody>
      <dsp:txXfrm>
        <a:off x="351058" y="2165491"/>
        <a:ext cx="5464167" cy="799117"/>
      </dsp:txXfrm>
    </dsp:sp>
    <dsp:sp modelId="{83E40BD0-C17C-4921-AB4B-1F2FCA12C11A}">
      <dsp:nvSpPr>
        <dsp:cNvPr id="0" name=""/>
        <dsp:cNvSpPr/>
      </dsp:nvSpPr>
      <dsp:spPr>
        <a:xfrm>
          <a:off x="351058" y="3149862"/>
          <a:ext cx="5394044" cy="490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b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 </a:t>
          </a:r>
        </a:p>
      </dsp:txBody>
      <dsp:txXfrm>
        <a:off x="351058" y="3149862"/>
        <a:ext cx="5394044" cy="490367"/>
      </dsp:txXfrm>
    </dsp:sp>
    <dsp:sp modelId="{784E94ED-9A40-4112-BC99-50B8B5327D49}">
      <dsp:nvSpPr>
        <dsp:cNvPr id="0" name=""/>
        <dsp:cNvSpPr/>
      </dsp:nvSpPr>
      <dsp:spPr>
        <a:xfrm>
          <a:off x="351058" y="3640230"/>
          <a:ext cx="1262206" cy="99889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3510FB-BCAC-4E94-ACDA-DFEE8F090F75}">
      <dsp:nvSpPr>
        <dsp:cNvPr id="0" name=""/>
        <dsp:cNvSpPr/>
      </dsp:nvSpPr>
      <dsp:spPr>
        <a:xfrm>
          <a:off x="1109221" y="3640230"/>
          <a:ext cx="1262206" cy="99889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428A26-2271-4559-8F7A-C06E81D40237}">
      <dsp:nvSpPr>
        <dsp:cNvPr id="0" name=""/>
        <dsp:cNvSpPr/>
      </dsp:nvSpPr>
      <dsp:spPr>
        <a:xfrm>
          <a:off x="1867984" y="3640230"/>
          <a:ext cx="1262206" cy="99889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892C76-9845-44AC-83A1-CC8BA64EB016}">
      <dsp:nvSpPr>
        <dsp:cNvPr id="0" name=""/>
        <dsp:cNvSpPr/>
      </dsp:nvSpPr>
      <dsp:spPr>
        <a:xfrm>
          <a:off x="2626147" y="3640230"/>
          <a:ext cx="1262206" cy="99889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C960AE-F26D-4012-8ADC-AAA200C8B1F9}">
      <dsp:nvSpPr>
        <dsp:cNvPr id="0" name=""/>
        <dsp:cNvSpPr/>
      </dsp:nvSpPr>
      <dsp:spPr>
        <a:xfrm>
          <a:off x="3384909" y="3640230"/>
          <a:ext cx="1262206" cy="99889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3EDEC3-7470-438A-BA3E-6FAA84217A41}">
      <dsp:nvSpPr>
        <dsp:cNvPr id="0" name=""/>
        <dsp:cNvSpPr/>
      </dsp:nvSpPr>
      <dsp:spPr>
        <a:xfrm>
          <a:off x="4143072" y="3640230"/>
          <a:ext cx="1262206" cy="99889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3728DE-C393-4DEA-A3F8-6CDFF6BBBB28}">
      <dsp:nvSpPr>
        <dsp:cNvPr id="0" name=""/>
        <dsp:cNvSpPr/>
      </dsp:nvSpPr>
      <dsp:spPr>
        <a:xfrm>
          <a:off x="4901834" y="3640230"/>
          <a:ext cx="1262206" cy="99889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BA292E-C89D-422B-8F2E-27642A03CE29}">
      <dsp:nvSpPr>
        <dsp:cNvPr id="0" name=""/>
        <dsp:cNvSpPr/>
      </dsp:nvSpPr>
      <dsp:spPr>
        <a:xfrm>
          <a:off x="351058" y="3740120"/>
          <a:ext cx="5464167" cy="7991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передача  дел постоянного срока хранения в Центральный государственный архив Санкт-Петербурга</a:t>
          </a:r>
          <a:endParaRPr lang="ru-RU" sz="1700" kern="1200" dirty="0"/>
        </a:p>
      </dsp:txBody>
      <dsp:txXfrm>
        <a:off x="351058" y="3740120"/>
        <a:ext cx="5464167" cy="79911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CA53BF-AD43-44E5-AC7D-422D3D3FD8BE}">
      <dsp:nvSpPr>
        <dsp:cNvPr id="0" name=""/>
        <dsp:cNvSpPr/>
      </dsp:nvSpPr>
      <dsp:spPr>
        <a:xfrm>
          <a:off x="375156" y="404"/>
          <a:ext cx="5101843" cy="463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 </a:t>
          </a:r>
        </a:p>
      </dsp:txBody>
      <dsp:txXfrm>
        <a:off x="375156" y="404"/>
        <a:ext cx="5101843" cy="463803"/>
      </dsp:txXfrm>
    </dsp:sp>
    <dsp:sp modelId="{66A9282D-9FAD-4892-BA12-998A2C0BF8AE}">
      <dsp:nvSpPr>
        <dsp:cNvPr id="0" name=""/>
        <dsp:cNvSpPr/>
      </dsp:nvSpPr>
      <dsp:spPr>
        <a:xfrm>
          <a:off x="375156" y="464208"/>
          <a:ext cx="1193831" cy="9447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11ACBD-C53B-4AFF-B694-FF8904550651}">
      <dsp:nvSpPr>
        <dsp:cNvPr id="0" name=""/>
        <dsp:cNvSpPr/>
      </dsp:nvSpPr>
      <dsp:spPr>
        <a:xfrm>
          <a:off x="1092249" y="464208"/>
          <a:ext cx="1193831" cy="9447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683848-FE8F-4E5A-8C33-B691B7BB4096}">
      <dsp:nvSpPr>
        <dsp:cNvPr id="0" name=""/>
        <dsp:cNvSpPr/>
      </dsp:nvSpPr>
      <dsp:spPr>
        <a:xfrm>
          <a:off x="1809908" y="464208"/>
          <a:ext cx="1193831" cy="9447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415878-AA07-407B-A110-2AB69122F3EA}">
      <dsp:nvSpPr>
        <dsp:cNvPr id="0" name=""/>
        <dsp:cNvSpPr/>
      </dsp:nvSpPr>
      <dsp:spPr>
        <a:xfrm>
          <a:off x="2527000" y="464208"/>
          <a:ext cx="1193831" cy="9447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CD29FC-DCDC-400A-ADAC-CD56BCC62519}">
      <dsp:nvSpPr>
        <dsp:cNvPr id="0" name=""/>
        <dsp:cNvSpPr/>
      </dsp:nvSpPr>
      <dsp:spPr>
        <a:xfrm>
          <a:off x="3244660" y="464208"/>
          <a:ext cx="1193831" cy="9447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DC30A0-E213-4A35-8F1F-2A757C46B43C}">
      <dsp:nvSpPr>
        <dsp:cNvPr id="0" name=""/>
        <dsp:cNvSpPr/>
      </dsp:nvSpPr>
      <dsp:spPr>
        <a:xfrm>
          <a:off x="3961752" y="464208"/>
          <a:ext cx="1193831" cy="9447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D48558-312A-472D-8F81-1CDA6CCE2F83}">
      <dsp:nvSpPr>
        <dsp:cNvPr id="0" name=""/>
        <dsp:cNvSpPr/>
      </dsp:nvSpPr>
      <dsp:spPr>
        <a:xfrm>
          <a:off x="4679411" y="464208"/>
          <a:ext cx="1193831" cy="9447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5E8FBB-4DF1-4661-947E-8CFF310A05E8}">
      <dsp:nvSpPr>
        <dsp:cNvPr id="0" name=""/>
        <dsp:cNvSpPr/>
      </dsp:nvSpPr>
      <dsp:spPr>
        <a:xfrm>
          <a:off x="375156" y="558687"/>
          <a:ext cx="5168166" cy="75582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мероприятия, посвященные 77-летию со Дня Победы в Великой Отечественной войне</a:t>
          </a:r>
          <a:endParaRPr lang="ru-RU" sz="1600" kern="1200" dirty="0"/>
        </a:p>
      </dsp:txBody>
      <dsp:txXfrm>
        <a:off x="375156" y="558687"/>
        <a:ext cx="5168166" cy="755828"/>
      </dsp:txXfrm>
    </dsp:sp>
    <dsp:sp modelId="{D54D4B01-5D67-4C71-A617-A178B125A353}">
      <dsp:nvSpPr>
        <dsp:cNvPr id="0" name=""/>
        <dsp:cNvSpPr/>
      </dsp:nvSpPr>
      <dsp:spPr>
        <a:xfrm>
          <a:off x="375156" y="1488571"/>
          <a:ext cx="5101843" cy="463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 </a:t>
          </a:r>
        </a:p>
      </dsp:txBody>
      <dsp:txXfrm>
        <a:off x="375156" y="1488571"/>
        <a:ext cx="5101843" cy="463803"/>
      </dsp:txXfrm>
    </dsp:sp>
    <dsp:sp modelId="{BCC3769F-4C09-4030-962F-1EB796555627}">
      <dsp:nvSpPr>
        <dsp:cNvPr id="0" name=""/>
        <dsp:cNvSpPr/>
      </dsp:nvSpPr>
      <dsp:spPr>
        <a:xfrm>
          <a:off x="375156" y="1952375"/>
          <a:ext cx="1193831" cy="9447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2C78E2-AED4-425E-82AE-B35F0984BF18}">
      <dsp:nvSpPr>
        <dsp:cNvPr id="0" name=""/>
        <dsp:cNvSpPr/>
      </dsp:nvSpPr>
      <dsp:spPr>
        <a:xfrm>
          <a:off x="1092249" y="1952375"/>
          <a:ext cx="1193831" cy="9447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FE4BFA-9095-4021-825F-11B1D392B5DC}">
      <dsp:nvSpPr>
        <dsp:cNvPr id="0" name=""/>
        <dsp:cNvSpPr/>
      </dsp:nvSpPr>
      <dsp:spPr>
        <a:xfrm>
          <a:off x="1809908" y="1952375"/>
          <a:ext cx="1193831" cy="9447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F12359-F223-42B4-8479-25AF225F3F66}">
      <dsp:nvSpPr>
        <dsp:cNvPr id="0" name=""/>
        <dsp:cNvSpPr/>
      </dsp:nvSpPr>
      <dsp:spPr>
        <a:xfrm>
          <a:off x="2527000" y="1952375"/>
          <a:ext cx="1193831" cy="9447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5C3060-50FF-41D0-BF47-FC4751CB849E}">
      <dsp:nvSpPr>
        <dsp:cNvPr id="0" name=""/>
        <dsp:cNvSpPr/>
      </dsp:nvSpPr>
      <dsp:spPr>
        <a:xfrm>
          <a:off x="3244660" y="1952375"/>
          <a:ext cx="1193831" cy="9447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40CE04-9293-4694-BD2E-199781CF123E}">
      <dsp:nvSpPr>
        <dsp:cNvPr id="0" name=""/>
        <dsp:cNvSpPr/>
      </dsp:nvSpPr>
      <dsp:spPr>
        <a:xfrm>
          <a:off x="3961752" y="1952375"/>
          <a:ext cx="1193831" cy="9447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6246DC-528B-4402-81A8-003BEFAEC52B}">
      <dsp:nvSpPr>
        <dsp:cNvPr id="0" name=""/>
        <dsp:cNvSpPr/>
      </dsp:nvSpPr>
      <dsp:spPr>
        <a:xfrm>
          <a:off x="4679411" y="1952375"/>
          <a:ext cx="1193831" cy="9447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99A192-A7EE-4AE8-9DE8-618C16F1E270}">
      <dsp:nvSpPr>
        <dsp:cNvPr id="0" name=""/>
        <dsp:cNvSpPr/>
      </dsp:nvSpPr>
      <dsp:spPr>
        <a:xfrm>
          <a:off x="375156" y="2046854"/>
          <a:ext cx="5168166" cy="75582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just" defTabSz="6445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50" b="1" kern="120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поздравления жителей, отмечающих 50 и 60 лет совместной супружеской жизни, юбилеи со дня рождения (80, 85, 90, 95, 100 лет) с вручением подарков</a:t>
          </a:r>
          <a:endParaRPr lang="ru-RU" sz="1450" kern="1200" dirty="0"/>
        </a:p>
      </dsp:txBody>
      <dsp:txXfrm>
        <a:off x="375156" y="2046854"/>
        <a:ext cx="5168166" cy="755828"/>
      </dsp:txXfrm>
    </dsp:sp>
    <dsp:sp modelId="{FB79DE66-92F0-47A1-B47E-9A343B2ECD3D}">
      <dsp:nvSpPr>
        <dsp:cNvPr id="0" name=""/>
        <dsp:cNvSpPr/>
      </dsp:nvSpPr>
      <dsp:spPr>
        <a:xfrm>
          <a:off x="375156" y="2976738"/>
          <a:ext cx="5101843" cy="463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 </a:t>
          </a:r>
        </a:p>
      </dsp:txBody>
      <dsp:txXfrm>
        <a:off x="375156" y="2976738"/>
        <a:ext cx="5101843" cy="463803"/>
      </dsp:txXfrm>
    </dsp:sp>
    <dsp:sp modelId="{5ECE41E0-D973-4448-B077-FB36FAC4CAD7}">
      <dsp:nvSpPr>
        <dsp:cNvPr id="0" name=""/>
        <dsp:cNvSpPr/>
      </dsp:nvSpPr>
      <dsp:spPr>
        <a:xfrm>
          <a:off x="375156" y="3440542"/>
          <a:ext cx="1193831" cy="9447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1B361B-C94B-450B-B55D-CC7B88AAA3DB}">
      <dsp:nvSpPr>
        <dsp:cNvPr id="0" name=""/>
        <dsp:cNvSpPr/>
      </dsp:nvSpPr>
      <dsp:spPr>
        <a:xfrm>
          <a:off x="1092249" y="3440542"/>
          <a:ext cx="1193831" cy="9447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C58A6F-C6B1-49B2-B4B2-0D8FBEF2F712}">
      <dsp:nvSpPr>
        <dsp:cNvPr id="0" name=""/>
        <dsp:cNvSpPr/>
      </dsp:nvSpPr>
      <dsp:spPr>
        <a:xfrm>
          <a:off x="1809908" y="3440542"/>
          <a:ext cx="1193831" cy="9447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96868F-5E8A-424B-9384-CD34F89A3A72}">
      <dsp:nvSpPr>
        <dsp:cNvPr id="0" name=""/>
        <dsp:cNvSpPr/>
      </dsp:nvSpPr>
      <dsp:spPr>
        <a:xfrm>
          <a:off x="2527000" y="3440542"/>
          <a:ext cx="1193831" cy="9447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0F47D7-9BC4-47A7-B92B-08D713B949D0}">
      <dsp:nvSpPr>
        <dsp:cNvPr id="0" name=""/>
        <dsp:cNvSpPr/>
      </dsp:nvSpPr>
      <dsp:spPr>
        <a:xfrm>
          <a:off x="3244660" y="3440542"/>
          <a:ext cx="1193831" cy="9447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5E8D13-1BD2-48E9-9B3F-88F79D69D84C}">
      <dsp:nvSpPr>
        <dsp:cNvPr id="0" name=""/>
        <dsp:cNvSpPr/>
      </dsp:nvSpPr>
      <dsp:spPr>
        <a:xfrm>
          <a:off x="3961752" y="3440542"/>
          <a:ext cx="1193831" cy="9447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1F0229-6FB5-4C7B-9F0B-5A55365D79D8}">
      <dsp:nvSpPr>
        <dsp:cNvPr id="0" name=""/>
        <dsp:cNvSpPr/>
      </dsp:nvSpPr>
      <dsp:spPr>
        <a:xfrm>
          <a:off x="4679411" y="3440542"/>
          <a:ext cx="1193831" cy="9447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3749B7-DCCD-4641-AB9A-357FEF43596C}">
      <dsp:nvSpPr>
        <dsp:cNvPr id="0" name=""/>
        <dsp:cNvSpPr/>
      </dsp:nvSpPr>
      <dsp:spPr>
        <a:xfrm>
          <a:off x="375156" y="3535020"/>
          <a:ext cx="5168166" cy="75582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just" defTabSz="6445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50" b="1" kern="120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проведение Новогоднего мероприятия, вручение подарков детям, находящимся под опекой и попечительством, проживающим на территории МО УРИЦК</a:t>
          </a:r>
          <a:endParaRPr lang="ru-RU" sz="1450" kern="1200" dirty="0"/>
        </a:p>
      </dsp:txBody>
      <dsp:txXfrm>
        <a:off x="375156" y="3535020"/>
        <a:ext cx="5168166" cy="75582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CA53BF-AD43-44E5-AC7D-422D3D3FD8BE}">
      <dsp:nvSpPr>
        <dsp:cNvPr id="0" name=""/>
        <dsp:cNvSpPr/>
      </dsp:nvSpPr>
      <dsp:spPr>
        <a:xfrm>
          <a:off x="481734" y="1596"/>
          <a:ext cx="4633000" cy="421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 </a:t>
          </a:r>
        </a:p>
      </dsp:txBody>
      <dsp:txXfrm>
        <a:off x="481734" y="1596"/>
        <a:ext cx="4633000" cy="421181"/>
      </dsp:txXfrm>
    </dsp:sp>
    <dsp:sp modelId="{66A9282D-9FAD-4892-BA12-998A2C0BF8AE}">
      <dsp:nvSpPr>
        <dsp:cNvPr id="0" name=""/>
        <dsp:cNvSpPr/>
      </dsp:nvSpPr>
      <dsp:spPr>
        <a:xfrm>
          <a:off x="481734" y="422778"/>
          <a:ext cx="1084122" cy="85796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11ACBD-C53B-4AFF-B694-FF8904550651}">
      <dsp:nvSpPr>
        <dsp:cNvPr id="0" name=""/>
        <dsp:cNvSpPr/>
      </dsp:nvSpPr>
      <dsp:spPr>
        <a:xfrm>
          <a:off x="1132928" y="422778"/>
          <a:ext cx="1084122" cy="85796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683848-FE8F-4E5A-8C33-B691B7BB4096}">
      <dsp:nvSpPr>
        <dsp:cNvPr id="0" name=""/>
        <dsp:cNvSpPr/>
      </dsp:nvSpPr>
      <dsp:spPr>
        <a:xfrm>
          <a:off x="1784637" y="422778"/>
          <a:ext cx="1084122" cy="85796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415878-AA07-407B-A110-2AB69122F3EA}">
      <dsp:nvSpPr>
        <dsp:cNvPr id="0" name=""/>
        <dsp:cNvSpPr/>
      </dsp:nvSpPr>
      <dsp:spPr>
        <a:xfrm>
          <a:off x="2435831" y="422778"/>
          <a:ext cx="1084122" cy="85796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CD29FC-DCDC-400A-ADAC-CD56BCC62519}">
      <dsp:nvSpPr>
        <dsp:cNvPr id="0" name=""/>
        <dsp:cNvSpPr/>
      </dsp:nvSpPr>
      <dsp:spPr>
        <a:xfrm>
          <a:off x="3087540" y="422778"/>
          <a:ext cx="1084122" cy="85796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DC30A0-E213-4A35-8F1F-2A757C46B43C}">
      <dsp:nvSpPr>
        <dsp:cNvPr id="0" name=""/>
        <dsp:cNvSpPr/>
      </dsp:nvSpPr>
      <dsp:spPr>
        <a:xfrm>
          <a:off x="3738734" y="422778"/>
          <a:ext cx="1084122" cy="85796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D48558-312A-472D-8F81-1CDA6CCE2F83}">
      <dsp:nvSpPr>
        <dsp:cNvPr id="0" name=""/>
        <dsp:cNvSpPr/>
      </dsp:nvSpPr>
      <dsp:spPr>
        <a:xfrm>
          <a:off x="4390443" y="422778"/>
          <a:ext cx="1084122" cy="85796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5E8FBB-4DF1-4661-947E-8CFF310A05E8}">
      <dsp:nvSpPr>
        <dsp:cNvPr id="0" name=""/>
        <dsp:cNvSpPr/>
      </dsp:nvSpPr>
      <dsp:spPr>
        <a:xfrm>
          <a:off x="481734" y="508575"/>
          <a:ext cx="4693229" cy="6863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фестиваль-конкурс «Радуга УРИЦКА», фотоконкурсы, выставка «Мы живем в этом городе», экскурсии</a:t>
          </a:r>
          <a:endParaRPr lang="ru-RU" sz="1600" kern="1200" dirty="0"/>
        </a:p>
      </dsp:txBody>
      <dsp:txXfrm>
        <a:off x="481734" y="508575"/>
        <a:ext cx="4693229" cy="686370"/>
      </dsp:txXfrm>
    </dsp:sp>
    <dsp:sp modelId="{D54D4B01-5D67-4C71-A617-A178B125A353}">
      <dsp:nvSpPr>
        <dsp:cNvPr id="0" name=""/>
        <dsp:cNvSpPr/>
      </dsp:nvSpPr>
      <dsp:spPr>
        <a:xfrm>
          <a:off x="481734" y="1349504"/>
          <a:ext cx="4633000" cy="421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 </a:t>
          </a:r>
        </a:p>
      </dsp:txBody>
      <dsp:txXfrm>
        <a:off x="481734" y="1349504"/>
        <a:ext cx="4633000" cy="421181"/>
      </dsp:txXfrm>
    </dsp:sp>
    <dsp:sp modelId="{BCC3769F-4C09-4030-962F-1EB796555627}">
      <dsp:nvSpPr>
        <dsp:cNvPr id="0" name=""/>
        <dsp:cNvSpPr/>
      </dsp:nvSpPr>
      <dsp:spPr>
        <a:xfrm>
          <a:off x="481734" y="1770686"/>
          <a:ext cx="1084122" cy="85796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2C78E2-AED4-425E-82AE-B35F0984BF18}">
      <dsp:nvSpPr>
        <dsp:cNvPr id="0" name=""/>
        <dsp:cNvSpPr/>
      </dsp:nvSpPr>
      <dsp:spPr>
        <a:xfrm>
          <a:off x="1132928" y="1770686"/>
          <a:ext cx="1084122" cy="85796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FE4BFA-9095-4021-825F-11B1D392B5DC}">
      <dsp:nvSpPr>
        <dsp:cNvPr id="0" name=""/>
        <dsp:cNvSpPr/>
      </dsp:nvSpPr>
      <dsp:spPr>
        <a:xfrm>
          <a:off x="1784637" y="1770686"/>
          <a:ext cx="1084122" cy="85796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F12359-F223-42B4-8479-25AF225F3F66}">
      <dsp:nvSpPr>
        <dsp:cNvPr id="0" name=""/>
        <dsp:cNvSpPr/>
      </dsp:nvSpPr>
      <dsp:spPr>
        <a:xfrm>
          <a:off x="2435831" y="1770686"/>
          <a:ext cx="1084122" cy="85796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5C3060-50FF-41D0-BF47-FC4751CB849E}">
      <dsp:nvSpPr>
        <dsp:cNvPr id="0" name=""/>
        <dsp:cNvSpPr/>
      </dsp:nvSpPr>
      <dsp:spPr>
        <a:xfrm>
          <a:off x="3087540" y="1770686"/>
          <a:ext cx="1084122" cy="85796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40CE04-9293-4694-BD2E-199781CF123E}">
      <dsp:nvSpPr>
        <dsp:cNvPr id="0" name=""/>
        <dsp:cNvSpPr/>
      </dsp:nvSpPr>
      <dsp:spPr>
        <a:xfrm>
          <a:off x="3738734" y="1770686"/>
          <a:ext cx="1084122" cy="85796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6246DC-528B-4402-81A8-003BEFAEC52B}">
      <dsp:nvSpPr>
        <dsp:cNvPr id="0" name=""/>
        <dsp:cNvSpPr/>
      </dsp:nvSpPr>
      <dsp:spPr>
        <a:xfrm>
          <a:off x="4390443" y="1770686"/>
          <a:ext cx="1084122" cy="85796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99A192-A7EE-4AE8-9DE8-618C16F1E270}">
      <dsp:nvSpPr>
        <dsp:cNvPr id="0" name=""/>
        <dsp:cNvSpPr/>
      </dsp:nvSpPr>
      <dsp:spPr>
        <a:xfrm>
          <a:off x="481734" y="1856483"/>
          <a:ext cx="4693229" cy="6863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занятия по живописи, декоративно-прикладному искусству, творческие встречи в «Литературной гостиной»</a:t>
          </a:r>
          <a:endParaRPr lang="ru-RU" sz="1600" kern="1200" dirty="0"/>
        </a:p>
      </dsp:txBody>
      <dsp:txXfrm>
        <a:off x="481734" y="1856483"/>
        <a:ext cx="4693229" cy="686370"/>
      </dsp:txXfrm>
    </dsp:sp>
    <dsp:sp modelId="{FB79DE66-92F0-47A1-B47E-9A343B2ECD3D}">
      <dsp:nvSpPr>
        <dsp:cNvPr id="0" name=""/>
        <dsp:cNvSpPr/>
      </dsp:nvSpPr>
      <dsp:spPr>
        <a:xfrm>
          <a:off x="481734" y="2697413"/>
          <a:ext cx="4633000" cy="421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 </a:t>
          </a:r>
        </a:p>
      </dsp:txBody>
      <dsp:txXfrm>
        <a:off x="481734" y="2697413"/>
        <a:ext cx="4633000" cy="421181"/>
      </dsp:txXfrm>
    </dsp:sp>
    <dsp:sp modelId="{5ECE41E0-D973-4448-B077-FB36FAC4CAD7}">
      <dsp:nvSpPr>
        <dsp:cNvPr id="0" name=""/>
        <dsp:cNvSpPr/>
      </dsp:nvSpPr>
      <dsp:spPr>
        <a:xfrm>
          <a:off x="481734" y="3118594"/>
          <a:ext cx="1084122" cy="85796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1B361B-C94B-450B-B55D-CC7B88AAA3DB}">
      <dsp:nvSpPr>
        <dsp:cNvPr id="0" name=""/>
        <dsp:cNvSpPr/>
      </dsp:nvSpPr>
      <dsp:spPr>
        <a:xfrm>
          <a:off x="1132928" y="3118594"/>
          <a:ext cx="1084122" cy="85796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C58A6F-C6B1-49B2-B4B2-0D8FBEF2F712}">
      <dsp:nvSpPr>
        <dsp:cNvPr id="0" name=""/>
        <dsp:cNvSpPr/>
      </dsp:nvSpPr>
      <dsp:spPr>
        <a:xfrm>
          <a:off x="1784637" y="3118594"/>
          <a:ext cx="1084122" cy="85796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96868F-5E8A-424B-9384-CD34F89A3A72}">
      <dsp:nvSpPr>
        <dsp:cNvPr id="0" name=""/>
        <dsp:cNvSpPr/>
      </dsp:nvSpPr>
      <dsp:spPr>
        <a:xfrm>
          <a:off x="2435831" y="3118594"/>
          <a:ext cx="1084122" cy="85796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0F47D7-9BC4-47A7-B92B-08D713B949D0}">
      <dsp:nvSpPr>
        <dsp:cNvPr id="0" name=""/>
        <dsp:cNvSpPr/>
      </dsp:nvSpPr>
      <dsp:spPr>
        <a:xfrm>
          <a:off x="3087540" y="3118594"/>
          <a:ext cx="1084122" cy="85796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5E8D13-1BD2-48E9-9B3F-88F79D69D84C}">
      <dsp:nvSpPr>
        <dsp:cNvPr id="0" name=""/>
        <dsp:cNvSpPr/>
      </dsp:nvSpPr>
      <dsp:spPr>
        <a:xfrm>
          <a:off x="3738734" y="3118594"/>
          <a:ext cx="1084122" cy="85796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1F0229-6FB5-4C7B-9F0B-5A55365D79D8}">
      <dsp:nvSpPr>
        <dsp:cNvPr id="0" name=""/>
        <dsp:cNvSpPr/>
      </dsp:nvSpPr>
      <dsp:spPr>
        <a:xfrm>
          <a:off x="4390443" y="3118594"/>
          <a:ext cx="1084122" cy="85796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3749B7-DCCD-4641-AB9A-357FEF43596C}">
      <dsp:nvSpPr>
        <dsp:cNvPr id="0" name=""/>
        <dsp:cNvSpPr/>
      </dsp:nvSpPr>
      <dsp:spPr>
        <a:xfrm>
          <a:off x="481734" y="3204391"/>
          <a:ext cx="4693229" cy="6863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досуговые мероприятия «Играй гармонь!» и «Здравствуй осень золотая», уличные спектакли «В гостях у сказки»</a:t>
          </a:r>
          <a:endParaRPr lang="ru-RU" sz="1400" kern="1200" dirty="0"/>
        </a:p>
      </dsp:txBody>
      <dsp:txXfrm>
        <a:off x="481734" y="3204391"/>
        <a:ext cx="4693229" cy="68637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1A993D-5BCD-4A7F-AD7B-D337CC6E9D45}">
      <dsp:nvSpPr>
        <dsp:cNvPr id="0" name=""/>
        <dsp:cNvSpPr/>
      </dsp:nvSpPr>
      <dsp:spPr>
        <a:xfrm>
          <a:off x="92133" y="0"/>
          <a:ext cx="3141446" cy="178534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ctr" anchorCtr="0">
          <a:noAutofit/>
        </a:bodyPr>
        <a:lstStyle/>
        <a:p>
          <a:pPr marL="0" lvl="1" indent="-17145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b="1" i="0" u="none" strike="noStrike" kern="1200" spc="0" baseline="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Налоги являются частью доходов местного бюджета</a:t>
          </a:r>
          <a:endParaRPr lang="ru-RU" sz="1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79286" y="87153"/>
        <a:ext cx="2967140" cy="1611034"/>
      </dsp:txXfrm>
    </dsp:sp>
    <dsp:sp modelId="{05EDCF80-B976-42A2-9A9A-7B7371DA9439}">
      <dsp:nvSpPr>
        <dsp:cNvPr id="0" name=""/>
        <dsp:cNvSpPr/>
      </dsp:nvSpPr>
      <dsp:spPr>
        <a:xfrm>
          <a:off x="63504" y="1788280"/>
          <a:ext cx="3226845" cy="1273273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ctr" defTabSz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i="0" u="none" strike="noStrike" kern="1200" spc="0" baseline="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Гражданин – </a:t>
          </a:r>
          <a:r>
            <a:rPr lang="ru-RU" sz="16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ru-RU" sz="1600" b="1" i="0" u="none" strike="noStrike" kern="1200" spc="0" baseline="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налогоплательщик</a:t>
          </a:r>
        </a:p>
      </dsp:txBody>
      <dsp:txXfrm>
        <a:off x="125660" y="1850436"/>
        <a:ext cx="2148114" cy="1148961"/>
      </dsp:txXfrm>
    </dsp:sp>
    <dsp:sp modelId="{CD22BF5A-9C8D-4A50-9156-8EA9D13881E5}">
      <dsp:nvSpPr>
        <dsp:cNvPr id="0" name=""/>
        <dsp:cNvSpPr/>
      </dsp:nvSpPr>
      <dsp:spPr>
        <a:xfrm>
          <a:off x="1944359" y="2617335"/>
          <a:ext cx="1562164" cy="166000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76200" cap="rnd" cmpd="sng" algn="ctr">
          <a:solidFill>
            <a:schemeClr val="accent1">
              <a:lumMod val="5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8B0559-7BDF-44A7-AC9F-0637EA87E6CB}">
      <dsp:nvSpPr>
        <dsp:cNvPr id="0" name=""/>
        <dsp:cNvSpPr/>
      </dsp:nvSpPr>
      <dsp:spPr>
        <a:xfrm>
          <a:off x="3578471" y="7995"/>
          <a:ext cx="2438576" cy="194076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0" lvl="1" indent="-17145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b="1" i="0" u="none" strike="noStrike" kern="1200" spc="0" baseline="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Участник публичных слушаний по проекту бюджета и по исполнению бюджета</a:t>
          </a:r>
          <a:endParaRPr lang="ru-RU" sz="1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673211" y="102735"/>
        <a:ext cx="2249096" cy="1751281"/>
      </dsp:txXfrm>
    </dsp:sp>
    <dsp:sp modelId="{0664F4DB-D25A-4A92-90AB-6F13B4A73F82}">
      <dsp:nvSpPr>
        <dsp:cNvPr id="0" name=""/>
        <dsp:cNvSpPr/>
      </dsp:nvSpPr>
      <dsp:spPr>
        <a:xfrm>
          <a:off x="3596346" y="1943761"/>
          <a:ext cx="2438576" cy="1323768"/>
        </a:xfrm>
        <a:prstGeom prst="flowChartAlternateProcess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0" u="none" strike="noStrike" kern="1200" spc="0" baseline="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Гражданин – участник бюджетного процесса</a:t>
          </a:r>
          <a:endParaRPr lang="ru-RU" sz="16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596346" y="1943761"/>
        <a:ext cx="1717307" cy="1323768"/>
      </dsp:txXfrm>
    </dsp:sp>
    <dsp:sp modelId="{4F4D303F-5237-495D-9182-70D820D1102E}">
      <dsp:nvSpPr>
        <dsp:cNvPr id="0" name=""/>
        <dsp:cNvSpPr/>
      </dsp:nvSpPr>
      <dsp:spPr>
        <a:xfrm>
          <a:off x="5392147" y="3228471"/>
          <a:ext cx="853501" cy="853501"/>
        </a:xfrm>
        <a:prstGeom prst="ellipse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DF4DD7-BD9F-4C34-8FDC-AB5C83A8D3CD}">
      <dsp:nvSpPr>
        <dsp:cNvPr id="0" name=""/>
        <dsp:cNvSpPr/>
      </dsp:nvSpPr>
      <dsp:spPr>
        <a:xfrm>
          <a:off x="6471535" y="0"/>
          <a:ext cx="2624249" cy="182034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0" lvl="1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b="1" i="0" u="none" strike="noStrike" kern="1200" spc="0" baseline="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Получатель</a:t>
          </a:r>
          <a:r>
            <a:rPr lang="ru-RU" sz="1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ru-RU" sz="1800" b="1" i="0" u="none" strike="noStrike" kern="1200" spc="0" baseline="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социальных гарантий и муниципальных услуг</a:t>
          </a:r>
          <a:endParaRPr lang="ru-RU" sz="1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560397" y="88862"/>
        <a:ext cx="2446525" cy="1642621"/>
      </dsp:txXfrm>
    </dsp:sp>
    <dsp:sp modelId="{C86061F7-F985-4111-95C9-CF6013DB42E4}">
      <dsp:nvSpPr>
        <dsp:cNvPr id="0" name=""/>
        <dsp:cNvSpPr/>
      </dsp:nvSpPr>
      <dsp:spPr>
        <a:xfrm>
          <a:off x="6483154" y="1823419"/>
          <a:ext cx="2603692" cy="1228508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0" u="none" strike="noStrike" kern="1200" spc="0" baseline="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Гражданин – потребитель общественных благ</a:t>
          </a:r>
          <a:endParaRPr lang="ru-RU" sz="16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543125" y="1883390"/>
        <a:ext cx="1713643" cy="1108566"/>
      </dsp:txXfrm>
    </dsp:sp>
    <dsp:sp modelId="{6F8EB16E-15C9-4C90-A6C0-5B2D14161EEF}">
      <dsp:nvSpPr>
        <dsp:cNvPr id="0" name=""/>
        <dsp:cNvSpPr/>
      </dsp:nvSpPr>
      <dsp:spPr>
        <a:xfrm>
          <a:off x="7948411" y="2443061"/>
          <a:ext cx="1623206" cy="1626927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57150" cap="rnd" cmpd="sng" algn="ctr">
          <a:solidFill>
            <a:schemeClr val="accent1">
              <a:lumMod val="75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F658E4-6274-48B0-8992-AE9F0A1A1FF6}">
      <dsp:nvSpPr>
        <dsp:cNvPr id="0" name=""/>
        <dsp:cNvSpPr/>
      </dsp:nvSpPr>
      <dsp:spPr>
        <a:xfrm>
          <a:off x="2858087" y="3064947"/>
          <a:ext cx="194126" cy="1941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CC5D3B-F0D1-436B-A9A4-684D985FB1F5}">
      <dsp:nvSpPr>
        <dsp:cNvPr id="0" name=""/>
        <dsp:cNvSpPr/>
      </dsp:nvSpPr>
      <dsp:spPr>
        <a:xfrm>
          <a:off x="2688032" y="3337468"/>
          <a:ext cx="194126" cy="1941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62C6BB-17FB-47E8-9CA2-BBADE6F82690}">
      <dsp:nvSpPr>
        <dsp:cNvPr id="0" name=""/>
        <dsp:cNvSpPr/>
      </dsp:nvSpPr>
      <dsp:spPr>
        <a:xfrm>
          <a:off x="2485364" y="3573413"/>
          <a:ext cx="194126" cy="1941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20D46E-EF7E-4C2A-BD0F-2BED3A9BE840}">
      <dsp:nvSpPr>
        <dsp:cNvPr id="0" name=""/>
        <dsp:cNvSpPr/>
      </dsp:nvSpPr>
      <dsp:spPr>
        <a:xfrm>
          <a:off x="2727634" y="322219"/>
          <a:ext cx="194126" cy="1941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D06541-C9A3-40D6-9D54-8C9F034A0694}">
      <dsp:nvSpPr>
        <dsp:cNvPr id="0" name=""/>
        <dsp:cNvSpPr/>
      </dsp:nvSpPr>
      <dsp:spPr>
        <a:xfrm>
          <a:off x="2986987" y="167670"/>
          <a:ext cx="194126" cy="1941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39E078-7565-41A0-B4C7-4D443DB6AD23}">
      <dsp:nvSpPr>
        <dsp:cNvPr id="0" name=""/>
        <dsp:cNvSpPr/>
      </dsp:nvSpPr>
      <dsp:spPr>
        <a:xfrm>
          <a:off x="3245563" y="13121"/>
          <a:ext cx="194126" cy="1941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D7FFFB-F4BC-4D2D-8E4D-DEA7AD96D80F}">
      <dsp:nvSpPr>
        <dsp:cNvPr id="0" name=""/>
        <dsp:cNvSpPr/>
      </dsp:nvSpPr>
      <dsp:spPr>
        <a:xfrm>
          <a:off x="3504139" y="167670"/>
          <a:ext cx="194126" cy="1941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5FD56B-1B49-4B79-83B9-287C2350B95E}">
      <dsp:nvSpPr>
        <dsp:cNvPr id="0" name=""/>
        <dsp:cNvSpPr/>
      </dsp:nvSpPr>
      <dsp:spPr>
        <a:xfrm>
          <a:off x="3763492" y="322219"/>
          <a:ext cx="194126" cy="1941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75BB3F-B1A8-491D-9034-7F53AB01F366}">
      <dsp:nvSpPr>
        <dsp:cNvPr id="0" name=""/>
        <dsp:cNvSpPr/>
      </dsp:nvSpPr>
      <dsp:spPr>
        <a:xfrm>
          <a:off x="3245563" y="339219"/>
          <a:ext cx="194126" cy="1941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70C01F-ACB9-43DA-9012-7EC8971CB600}">
      <dsp:nvSpPr>
        <dsp:cNvPr id="0" name=""/>
        <dsp:cNvSpPr/>
      </dsp:nvSpPr>
      <dsp:spPr>
        <a:xfrm>
          <a:off x="3245563" y="665318"/>
          <a:ext cx="194126" cy="1941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7E2437-81F7-4D89-B8C0-D71AD804E322}">
      <dsp:nvSpPr>
        <dsp:cNvPr id="0" name=""/>
        <dsp:cNvSpPr/>
      </dsp:nvSpPr>
      <dsp:spPr>
        <a:xfrm>
          <a:off x="1666152" y="4282489"/>
          <a:ext cx="4186915" cy="1123055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6231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0" kern="120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выплаты на содержание ребенка в семье опекуна и приемной семье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0" kern="120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ru-RU" sz="2400" b="1" i="0" kern="120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10 млн. руб. </a:t>
          </a:r>
          <a:endParaRPr lang="ru-RU" sz="2400" kern="1200" dirty="0"/>
        </a:p>
      </dsp:txBody>
      <dsp:txXfrm>
        <a:off x="1720975" y="4337312"/>
        <a:ext cx="4077269" cy="1013409"/>
      </dsp:txXfrm>
    </dsp:sp>
    <dsp:sp modelId="{B0AE8406-B27B-4F0B-B0E1-16B7BA9C4798}">
      <dsp:nvSpPr>
        <dsp:cNvPr id="0" name=""/>
        <dsp:cNvSpPr/>
      </dsp:nvSpPr>
      <dsp:spPr>
        <a:xfrm>
          <a:off x="505276" y="3182101"/>
          <a:ext cx="1941262" cy="194113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57150" cap="rnd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A755A7-8D2F-4836-A9FB-D20C2A3CBF84}">
      <dsp:nvSpPr>
        <dsp:cNvPr id="0" name=""/>
        <dsp:cNvSpPr/>
      </dsp:nvSpPr>
      <dsp:spPr>
        <a:xfrm>
          <a:off x="3740614" y="1761766"/>
          <a:ext cx="4186915" cy="1123055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6231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выплаты на вознаграждение приемным родителям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 млн. руб.</a:t>
          </a:r>
          <a:r>
            <a:rPr lang="ru-RU" sz="2400" b="1" i="0" kern="120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endParaRPr lang="ru-RU" sz="2400" kern="1200" dirty="0"/>
        </a:p>
      </dsp:txBody>
      <dsp:txXfrm>
        <a:off x="3795437" y="1816589"/>
        <a:ext cx="4077269" cy="1013409"/>
      </dsp:txXfrm>
    </dsp:sp>
    <dsp:sp modelId="{97E040E7-AE18-4C61-AC0F-8A78CE562419}">
      <dsp:nvSpPr>
        <dsp:cNvPr id="0" name=""/>
        <dsp:cNvSpPr/>
      </dsp:nvSpPr>
      <dsp:spPr>
        <a:xfrm>
          <a:off x="2274932" y="985446"/>
          <a:ext cx="1941262" cy="1941134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7150" cap="rnd" cmpd="sng" algn="ctr">
          <a:solidFill>
            <a:schemeClr val="accent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2F4DA3-A373-4D7F-86C7-B794381C2526}">
      <dsp:nvSpPr>
        <dsp:cNvPr id="0" name=""/>
        <dsp:cNvSpPr/>
      </dsp:nvSpPr>
      <dsp:spPr>
        <a:xfrm rot="16200000">
          <a:off x="793546" y="-793546"/>
          <a:ext cx="2525692" cy="4112785"/>
        </a:xfrm>
        <a:prstGeom prst="round1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t" anchorCtr="1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ru-RU" sz="1600" b="1" kern="1200" dirty="0">
            <a:ln w="9525">
              <a:noFill/>
              <a:round/>
              <a:headEnd/>
              <a:tailEnd/>
            </a:ln>
            <a:gradFill rotWithShape="0">
              <a:gsLst>
                <a:gs pos="0">
                  <a:srgbClr val="3366CC"/>
                </a:gs>
                <a:gs pos="100000">
                  <a:srgbClr val="339933"/>
                </a:gs>
              </a:gsLst>
              <a:path path="rect">
                <a:fillToRect r="100000" b="100000"/>
              </a:path>
            </a:gradFill>
            <a:effectLst>
              <a:outerShdw dist="35921" dir="2700000" algn="ctr" rotWithShape="0">
                <a:srgbClr val="C0C0C0">
                  <a:alpha val="80000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Налоговые доходы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 млн. руб.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часть доходов граждан, которые они обязаны заплатить государству (налог на доходы физических лиц, и др.)</a:t>
          </a:r>
          <a:endParaRPr lang="ru-RU" sz="16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5400000">
        <a:off x="0" y="0"/>
        <a:ext cx="4112785" cy="1894269"/>
      </dsp:txXfrm>
    </dsp:sp>
    <dsp:sp modelId="{A1969DB6-B060-4EE3-90C2-B63EC0B4F9FC}">
      <dsp:nvSpPr>
        <dsp:cNvPr id="0" name=""/>
        <dsp:cNvSpPr/>
      </dsp:nvSpPr>
      <dsp:spPr>
        <a:xfrm>
          <a:off x="4112785" y="0"/>
          <a:ext cx="4112785" cy="2525692"/>
        </a:xfrm>
        <a:prstGeom prst="round1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ru-RU" sz="2000" b="1" kern="1200" dirty="0">
            <a:ln w="9525">
              <a:noFill/>
              <a:round/>
              <a:headEnd/>
              <a:tailEnd/>
            </a:ln>
            <a:gradFill rotWithShape="0">
              <a:gsLst>
                <a:gs pos="0">
                  <a:srgbClr val="3366CC"/>
                </a:gs>
                <a:gs pos="100000">
                  <a:srgbClr val="339933"/>
                </a:gs>
              </a:gsLst>
              <a:path path="rect">
                <a:fillToRect r="100000" b="100000"/>
              </a:path>
            </a:gradFill>
            <a:effectLst>
              <a:outerShdw dist="35921" dir="2700000" algn="ctr" rotWithShape="0">
                <a:srgbClr val="C0C0C0">
                  <a:alpha val="80000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Неналоговые доходы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 млн. руб.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платежи в виде штрафов по благоустройству и за нарушение правил торговли на территории МО УРИЦК, санкций за нарушение законодательства.</a:t>
          </a:r>
          <a:endParaRPr lang="ru-RU" sz="16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112785" y="0"/>
        <a:ext cx="4112785" cy="1894269"/>
      </dsp:txXfrm>
    </dsp:sp>
    <dsp:sp modelId="{9DA3B5B3-AB60-4B72-9228-25E0D77DD24F}">
      <dsp:nvSpPr>
        <dsp:cNvPr id="0" name=""/>
        <dsp:cNvSpPr/>
      </dsp:nvSpPr>
      <dsp:spPr>
        <a:xfrm rot="10800000">
          <a:off x="0" y="2525692"/>
          <a:ext cx="4112785" cy="2525692"/>
        </a:xfrm>
        <a:prstGeom prst="round1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Дотации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78 млн. руб.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1600" b="1" kern="12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бюджетные средства, предоставляемые бюджету МО УРИЦК из бюджета Санкт-Петербурга на безвозмездной и безвозвратной основах для покрытия текущих расходов.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10800000">
        <a:off x="0" y="3157115"/>
        <a:ext cx="4112785" cy="1894269"/>
      </dsp:txXfrm>
    </dsp:sp>
    <dsp:sp modelId="{32DA5302-1C51-4D4B-A52A-44C72E4680D0}">
      <dsp:nvSpPr>
        <dsp:cNvPr id="0" name=""/>
        <dsp:cNvSpPr/>
      </dsp:nvSpPr>
      <dsp:spPr>
        <a:xfrm rot="5400000">
          <a:off x="4906331" y="1732146"/>
          <a:ext cx="2525692" cy="4112785"/>
        </a:xfrm>
        <a:prstGeom prst="round1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Субвенции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18 млн. руб.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1600" b="1" kern="12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бюджетные средства, предоставляемые бюджету МО УРИЦК из бюджета Санкт-Петербурга на исполнение переданных государственных полномочий (опека и попечительство).</a:t>
          </a:r>
          <a:endParaRPr lang="ru-RU" sz="16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4112785" y="3157115"/>
        <a:ext cx="4112785" cy="1894269"/>
      </dsp:txXfrm>
    </dsp:sp>
    <dsp:sp modelId="{0B514D9F-EEA3-4881-B073-E2FD4CC6B7DC}">
      <dsp:nvSpPr>
        <dsp:cNvPr id="0" name=""/>
        <dsp:cNvSpPr/>
      </dsp:nvSpPr>
      <dsp:spPr>
        <a:xfrm>
          <a:off x="2950586" y="2053463"/>
          <a:ext cx="2324398" cy="944457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19050" cap="rnd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ДОХОДЫ БЮДЖЕТА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100 млн. руб.</a:t>
          </a:r>
        </a:p>
      </dsp:txBody>
      <dsp:txXfrm>
        <a:off x="2996691" y="2099568"/>
        <a:ext cx="2232188" cy="8522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0B4B62-7FAA-4964-B767-2E3ACE42919D}">
      <dsp:nvSpPr>
        <dsp:cNvPr id="0" name=""/>
        <dsp:cNvSpPr/>
      </dsp:nvSpPr>
      <dsp:spPr>
        <a:xfrm>
          <a:off x="46960" y="0"/>
          <a:ext cx="1772102" cy="4099183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b="1" kern="10" spc="100" dirty="0">
            <a:ln w="9525">
              <a:noFill/>
              <a:round/>
              <a:headEnd/>
              <a:tailEnd/>
            </a:ln>
            <a:gradFill rotWithShape="0">
              <a:gsLst>
                <a:gs pos="0">
                  <a:srgbClr val="3366CC"/>
                </a:gs>
                <a:gs pos="100000">
                  <a:srgbClr val="339933"/>
                </a:gs>
              </a:gsLst>
              <a:path path="rect">
                <a:fillToRect r="100000" b="100000"/>
              </a:path>
            </a:gradFill>
            <a:effectLst>
              <a:outerShdw dist="35921" dir="2700000" algn="ctr" rotWithShape="0">
                <a:srgbClr val="C0C0C0">
                  <a:alpha val="80000"/>
                </a:srgbClr>
              </a:outerShdw>
            </a:effectLst>
            <a:latin typeface="Impact" panose="020B0806030902050204" pitchFamily="34" charset="0"/>
            <a:ea typeface="+mn-ea"/>
            <a:cs typeface="+mn-cs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b="1" kern="10" spc="100" dirty="0">
            <a:ln w="9525">
              <a:noFill/>
              <a:round/>
              <a:headEnd/>
              <a:tailEnd/>
            </a:ln>
            <a:gradFill rotWithShape="0">
              <a:gsLst>
                <a:gs pos="0">
                  <a:srgbClr val="3366CC"/>
                </a:gs>
                <a:gs pos="100000">
                  <a:srgbClr val="339933"/>
                </a:gs>
              </a:gsLst>
              <a:path path="rect">
                <a:fillToRect r="100000" b="100000"/>
              </a:path>
            </a:gradFill>
            <a:effectLst>
              <a:outerShdw dist="35921" dir="2700000" algn="ctr" rotWithShape="0">
                <a:srgbClr val="C0C0C0">
                  <a:alpha val="80000"/>
                </a:srgbClr>
              </a:outerShdw>
            </a:effectLst>
            <a:latin typeface="Impact" panose="020B0806030902050204" pitchFamily="34" charset="0"/>
            <a:ea typeface="+mn-ea"/>
            <a:cs typeface="+mn-cs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Создание зоны отдыха с детской и спортивной площадкой, ул.Авангард-ная, д.37, д.39 к.2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b="1" kern="10" spc="100" dirty="0">
            <a:ln w="9525">
              <a:noFill/>
              <a:round/>
              <a:headEnd/>
              <a:tailEnd/>
            </a:ln>
            <a:gradFill rotWithShape="0">
              <a:gsLst>
                <a:gs pos="0">
                  <a:srgbClr val="3366CC"/>
                </a:gs>
                <a:gs pos="100000">
                  <a:srgbClr val="339933"/>
                </a:gs>
              </a:gsLst>
              <a:path path="rect">
                <a:fillToRect r="100000" b="100000"/>
              </a:path>
            </a:gradFill>
            <a:effectLst>
              <a:outerShdw dist="35921" dir="2700000" algn="ctr" rotWithShape="0">
                <a:srgbClr val="C0C0C0">
                  <a:alpha val="80000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23 млн. руб.</a:t>
          </a:r>
        </a:p>
      </dsp:txBody>
      <dsp:txXfrm>
        <a:off x="46960" y="1639673"/>
        <a:ext cx="1772102" cy="1639673"/>
      </dsp:txXfrm>
    </dsp:sp>
    <dsp:sp modelId="{78B87C77-191C-44A0-BC62-AEC36B5D91F7}">
      <dsp:nvSpPr>
        <dsp:cNvPr id="0" name=""/>
        <dsp:cNvSpPr/>
      </dsp:nvSpPr>
      <dsp:spPr>
        <a:xfrm>
          <a:off x="250497" y="245950"/>
          <a:ext cx="1365027" cy="136502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A56321-36E7-47B5-961A-2990E9E7310E}">
      <dsp:nvSpPr>
        <dsp:cNvPr id="0" name=""/>
        <dsp:cNvSpPr/>
      </dsp:nvSpPr>
      <dsp:spPr>
        <a:xfrm>
          <a:off x="1877814" y="0"/>
          <a:ext cx="1796288" cy="4099183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b="1" kern="10" spc="100" dirty="0">
            <a:ln w="9525">
              <a:noFill/>
              <a:round/>
              <a:headEnd/>
              <a:tailEnd/>
            </a:ln>
            <a:gradFill rotWithShape="0">
              <a:gsLst>
                <a:gs pos="0">
                  <a:srgbClr val="3366CC"/>
                </a:gs>
                <a:gs pos="100000">
                  <a:srgbClr val="339933"/>
                </a:gs>
              </a:gsLst>
              <a:path path="rect">
                <a:fillToRect r="100000" b="100000"/>
              </a:path>
            </a:gradFill>
            <a:effectLst>
              <a:outerShdw dist="35921" dir="2700000" algn="ctr" rotWithShape="0">
                <a:srgbClr val="C0C0C0">
                  <a:alpha val="80000"/>
                </a:srgbClr>
              </a:outerShdw>
            </a:effectLst>
            <a:latin typeface="Impact" panose="020B0806030902050204" pitchFamily="34" charset="0"/>
            <a:ea typeface="+mn-ea"/>
            <a:cs typeface="+mn-cs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b="1" kern="10" spc="100" dirty="0">
            <a:ln w="9525">
              <a:noFill/>
              <a:round/>
              <a:headEnd/>
              <a:tailEnd/>
            </a:ln>
            <a:gradFill rotWithShape="0">
              <a:gsLst>
                <a:gs pos="0">
                  <a:srgbClr val="3366CC"/>
                </a:gs>
                <a:gs pos="100000">
                  <a:srgbClr val="339933"/>
                </a:gs>
              </a:gsLst>
              <a:path path="rect">
                <a:fillToRect r="100000" b="100000"/>
              </a:path>
            </a:gradFill>
            <a:effectLst>
              <a:outerShdw dist="35921" dir="2700000" algn="ctr" rotWithShape="0">
                <a:srgbClr val="C0C0C0">
                  <a:alpha val="80000"/>
                </a:srgbClr>
              </a:outerShdw>
            </a:effectLst>
            <a:latin typeface="Impact" panose="020B0806030902050204" pitchFamily="34" charset="0"/>
            <a:ea typeface="+mn-ea"/>
            <a:cs typeface="+mn-cs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Ямочный ремонт внутри-квартальных проездов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b="1" kern="10" spc="100" dirty="0">
            <a:ln w="9525">
              <a:noFill/>
              <a:round/>
              <a:headEnd/>
              <a:tailEnd/>
            </a:ln>
            <a:gradFill rotWithShape="0">
              <a:gsLst>
                <a:gs pos="0">
                  <a:srgbClr val="3366CC"/>
                </a:gs>
                <a:gs pos="100000">
                  <a:srgbClr val="339933"/>
                </a:gs>
              </a:gsLst>
              <a:path path="rect">
                <a:fillToRect r="100000" b="100000"/>
              </a:path>
            </a:gradFill>
            <a:effectLst>
              <a:outerShdw dist="35921" dir="2700000" algn="ctr" rotWithShape="0">
                <a:srgbClr val="C0C0C0">
                  <a:alpha val="80000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 млн. руб.</a:t>
          </a:r>
        </a:p>
      </dsp:txBody>
      <dsp:txXfrm>
        <a:off x="1877814" y="1639673"/>
        <a:ext cx="1796288" cy="1639673"/>
      </dsp:txXfrm>
    </dsp:sp>
    <dsp:sp modelId="{418A5D53-2ABA-46C7-96FF-1D7367EDC08B}">
      <dsp:nvSpPr>
        <dsp:cNvPr id="0" name=""/>
        <dsp:cNvSpPr/>
      </dsp:nvSpPr>
      <dsp:spPr>
        <a:xfrm>
          <a:off x="2093445" y="245950"/>
          <a:ext cx="1365027" cy="1365027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F9FBF8-AA14-4609-BC3F-30E13419307B}">
      <dsp:nvSpPr>
        <dsp:cNvPr id="0" name=""/>
        <dsp:cNvSpPr/>
      </dsp:nvSpPr>
      <dsp:spPr>
        <a:xfrm>
          <a:off x="3732854" y="0"/>
          <a:ext cx="1704891" cy="4099183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b="1" kern="10" spc="100" dirty="0">
            <a:ln w="9525">
              <a:noFill/>
              <a:round/>
              <a:headEnd/>
              <a:tailEnd/>
            </a:ln>
            <a:gradFill rotWithShape="0">
              <a:gsLst>
                <a:gs pos="0">
                  <a:srgbClr val="3366CC"/>
                </a:gs>
                <a:gs pos="100000">
                  <a:srgbClr val="339933"/>
                </a:gs>
              </a:gsLst>
              <a:path path="rect">
                <a:fillToRect r="100000" b="100000"/>
              </a:path>
            </a:gradFill>
            <a:effectLst>
              <a:outerShdw dist="35921" dir="2700000" algn="ctr" rotWithShape="0">
                <a:srgbClr val="C0C0C0">
                  <a:alpha val="80000"/>
                </a:srgbClr>
              </a:outerShdw>
            </a:effectLst>
            <a:latin typeface="Impact" panose="020B0806030902050204" pitchFamily="34" charset="0"/>
            <a:ea typeface="+mn-ea"/>
            <a:cs typeface="+mn-cs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b="1" kern="10" spc="100" dirty="0">
            <a:ln w="9525">
              <a:noFill/>
              <a:round/>
              <a:headEnd/>
              <a:tailEnd/>
            </a:ln>
            <a:gradFill rotWithShape="0">
              <a:gsLst>
                <a:gs pos="0">
                  <a:srgbClr val="3366CC"/>
                </a:gs>
                <a:gs pos="100000">
                  <a:srgbClr val="339933"/>
                </a:gs>
              </a:gsLst>
              <a:path path="rect">
                <a:fillToRect r="100000" b="100000"/>
              </a:path>
            </a:gradFill>
            <a:effectLst>
              <a:outerShdw dist="35921" dir="2700000" algn="ctr" rotWithShape="0">
                <a:srgbClr val="C0C0C0">
                  <a:alpha val="80000"/>
                </a:srgbClr>
              </a:outerShdw>
            </a:effectLst>
            <a:latin typeface="Impact" panose="020B0806030902050204" pitchFamily="34" charset="0"/>
            <a:ea typeface="+mn-ea"/>
            <a:cs typeface="+mn-cs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Озеленение территории, ул.Партизана Германа, д.22 к.2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b="1" kern="10" spc="100" dirty="0">
            <a:ln w="9525">
              <a:noFill/>
              <a:round/>
              <a:headEnd/>
              <a:tailEnd/>
            </a:ln>
            <a:gradFill rotWithShape="0">
              <a:gsLst>
                <a:gs pos="0">
                  <a:srgbClr val="3366CC"/>
                </a:gs>
                <a:gs pos="100000">
                  <a:srgbClr val="339933"/>
                </a:gs>
              </a:gsLst>
              <a:path path="rect">
                <a:fillToRect r="100000" b="100000"/>
              </a:path>
            </a:gradFill>
            <a:effectLst>
              <a:outerShdw dist="35921" dir="2700000" algn="ctr" rotWithShape="0">
                <a:srgbClr val="C0C0C0">
                  <a:alpha val="80000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12 млн. руб</a:t>
          </a:r>
          <a:r>
            <a:rPr lang="ru-RU" sz="1400" b="1" kern="1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Impact" panose="020B0806030902050204" pitchFamily="34" charset="0"/>
              <a:ea typeface="+mn-ea"/>
              <a:cs typeface="+mn-cs"/>
            </a:rPr>
            <a:t>.</a:t>
          </a:r>
        </a:p>
      </dsp:txBody>
      <dsp:txXfrm>
        <a:off x="3732854" y="1639673"/>
        <a:ext cx="1704891" cy="1639673"/>
      </dsp:txXfrm>
    </dsp:sp>
    <dsp:sp modelId="{F6AA92B3-5C0C-4290-A34E-6B8CC1DA7A78}">
      <dsp:nvSpPr>
        <dsp:cNvPr id="0" name=""/>
        <dsp:cNvSpPr/>
      </dsp:nvSpPr>
      <dsp:spPr>
        <a:xfrm>
          <a:off x="3902786" y="245950"/>
          <a:ext cx="1365027" cy="1365027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B3F484-47DC-4776-B440-2DF3EC2A67BC}">
      <dsp:nvSpPr>
        <dsp:cNvPr id="0" name=""/>
        <dsp:cNvSpPr/>
      </dsp:nvSpPr>
      <dsp:spPr>
        <a:xfrm>
          <a:off x="5487971" y="0"/>
          <a:ext cx="1958384" cy="4099183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b="1" kern="10" spc="100" dirty="0">
            <a:ln w="9525">
              <a:noFill/>
              <a:round/>
              <a:headEnd/>
              <a:tailEnd/>
            </a:ln>
            <a:gradFill rotWithShape="0">
              <a:gsLst>
                <a:gs pos="0">
                  <a:srgbClr val="3366CC"/>
                </a:gs>
                <a:gs pos="100000">
                  <a:srgbClr val="339933"/>
                </a:gs>
              </a:gsLst>
              <a:path path="rect">
                <a:fillToRect r="100000" b="100000"/>
              </a:path>
            </a:gradFill>
            <a:effectLst>
              <a:outerShdw dist="35921" dir="2700000" algn="ctr" rotWithShape="0">
                <a:srgbClr val="C0C0C0">
                  <a:alpha val="80000"/>
                </a:srgbClr>
              </a:outerShdw>
            </a:effectLst>
            <a:latin typeface="Impact" panose="020B0806030902050204" pitchFamily="34" charset="0"/>
            <a:ea typeface="+mn-ea"/>
            <a:cs typeface="+mn-cs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b="1" kern="10" spc="100" dirty="0">
            <a:ln w="9525">
              <a:noFill/>
              <a:round/>
              <a:headEnd/>
              <a:tailEnd/>
            </a:ln>
            <a:gradFill rotWithShape="0">
              <a:gsLst>
                <a:gs pos="0">
                  <a:srgbClr val="3366CC"/>
                </a:gs>
                <a:gs pos="100000">
                  <a:srgbClr val="339933"/>
                </a:gs>
              </a:gsLst>
              <a:path path="rect">
                <a:fillToRect r="100000" b="100000"/>
              </a:path>
            </a:gradFill>
            <a:effectLst>
              <a:outerShdw dist="35921" dir="2700000" algn="ctr" rotWithShape="0">
                <a:srgbClr val="C0C0C0">
                  <a:alpha val="80000"/>
                </a:srgbClr>
              </a:outerShdw>
            </a:effectLst>
            <a:latin typeface="Impact" panose="020B0806030902050204" pitchFamily="34" charset="0"/>
            <a:ea typeface="+mn-ea"/>
            <a:cs typeface="+mn-cs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Размещение, содержание и ремонт уличной мебели, оборудования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b="1" kern="10" spc="100" dirty="0">
            <a:ln w="9525">
              <a:noFill/>
              <a:round/>
              <a:headEnd/>
              <a:tailEnd/>
            </a:ln>
            <a:gradFill rotWithShape="0">
              <a:gsLst>
                <a:gs pos="0">
                  <a:srgbClr val="3366CC"/>
                </a:gs>
                <a:gs pos="100000">
                  <a:srgbClr val="339933"/>
                </a:gs>
              </a:gsLst>
              <a:path path="rect">
                <a:fillToRect r="100000" b="100000"/>
              </a:path>
            </a:gradFill>
            <a:effectLst>
              <a:outerShdw dist="35921" dir="2700000" algn="ctr" rotWithShape="0">
                <a:srgbClr val="C0C0C0">
                  <a:alpha val="80000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 млн. руб.</a:t>
          </a:r>
        </a:p>
      </dsp:txBody>
      <dsp:txXfrm>
        <a:off x="5487971" y="1639673"/>
        <a:ext cx="1958384" cy="1639673"/>
      </dsp:txXfrm>
    </dsp:sp>
    <dsp:sp modelId="{7561A8B5-E32F-448F-883A-F321D53687C3}">
      <dsp:nvSpPr>
        <dsp:cNvPr id="0" name=""/>
        <dsp:cNvSpPr/>
      </dsp:nvSpPr>
      <dsp:spPr>
        <a:xfrm>
          <a:off x="5793175" y="245950"/>
          <a:ext cx="1365027" cy="1365027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3000" b="-53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B5A87B-E054-4C28-8886-1521A2E67867}">
      <dsp:nvSpPr>
        <dsp:cNvPr id="0" name=""/>
        <dsp:cNvSpPr/>
      </dsp:nvSpPr>
      <dsp:spPr>
        <a:xfrm>
          <a:off x="7486725" y="0"/>
          <a:ext cx="1958384" cy="4099183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b="1" kern="10" spc="100" dirty="0">
            <a:ln w="9525">
              <a:noFill/>
              <a:round/>
              <a:headEnd/>
              <a:tailEnd/>
            </a:ln>
            <a:gradFill rotWithShape="0">
              <a:gsLst>
                <a:gs pos="0">
                  <a:srgbClr val="3366CC"/>
                </a:gs>
                <a:gs pos="100000">
                  <a:srgbClr val="339933"/>
                </a:gs>
              </a:gsLst>
              <a:path path="rect">
                <a:fillToRect r="100000" b="100000"/>
              </a:path>
            </a:gradFill>
            <a:effectLst>
              <a:outerShdw dist="35921" dir="2700000" algn="ctr" rotWithShape="0">
                <a:srgbClr val="C0C0C0">
                  <a:alpha val="80000"/>
                </a:srgbClr>
              </a:outerShdw>
            </a:effectLst>
            <a:latin typeface="Impact" panose="020B0806030902050204" pitchFamily="34" charset="0"/>
            <a:ea typeface="+mn-ea"/>
            <a:cs typeface="+mn-cs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b="1" kern="10" spc="100" dirty="0">
            <a:ln w="9525">
              <a:noFill/>
              <a:round/>
              <a:headEnd/>
              <a:tailEnd/>
            </a:ln>
            <a:gradFill rotWithShape="0">
              <a:gsLst>
                <a:gs pos="0">
                  <a:srgbClr val="3366CC"/>
                </a:gs>
                <a:gs pos="100000">
                  <a:srgbClr val="339933"/>
                </a:gs>
              </a:gsLst>
              <a:path path="rect">
                <a:fillToRect r="100000" b="100000"/>
              </a:path>
            </a:gradFill>
            <a:effectLst>
              <a:outerShdw dist="35921" dir="2700000" algn="ctr" rotWithShape="0">
                <a:srgbClr val="C0C0C0">
                  <a:alpha val="80000"/>
                </a:srgbClr>
              </a:outerShdw>
            </a:effectLst>
            <a:latin typeface="Impact" panose="020B0806030902050204" pitchFamily="34" charset="0"/>
            <a:ea typeface="+mn-ea"/>
            <a:cs typeface="+mn-cs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Оформление к праздничным мероприятиям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b="1" kern="10" spc="100" dirty="0">
            <a:ln w="9525">
              <a:noFill/>
              <a:round/>
              <a:headEnd/>
              <a:tailEnd/>
            </a:ln>
            <a:gradFill rotWithShape="0">
              <a:gsLst>
                <a:gs pos="0">
                  <a:srgbClr val="3366CC"/>
                </a:gs>
                <a:gs pos="100000">
                  <a:srgbClr val="339933"/>
                </a:gs>
              </a:gsLst>
              <a:path path="rect">
                <a:fillToRect r="100000" b="100000"/>
              </a:path>
            </a:gradFill>
            <a:effectLst>
              <a:outerShdw dist="35921" dir="2700000" algn="ctr" rotWithShape="0">
                <a:srgbClr val="C0C0C0">
                  <a:alpha val="80000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 млн. руб.</a:t>
          </a:r>
        </a:p>
      </dsp:txBody>
      <dsp:txXfrm>
        <a:off x="7486725" y="1639673"/>
        <a:ext cx="1958384" cy="1639673"/>
      </dsp:txXfrm>
    </dsp:sp>
    <dsp:sp modelId="{912F324D-0351-4B86-839D-EF958FE6E164}">
      <dsp:nvSpPr>
        <dsp:cNvPr id="0" name=""/>
        <dsp:cNvSpPr/>
      </dsp:nvSpPr>
      <dsp:spPr>
        <a:xfrm>
          <a:off x="7810311" y="245950"/>
          <a:ext cx="1365027" cy="1365027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4000" r="-74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9890E5-A0AF-48A6-91D1-0A182610924C}">
      <dsp:nvSpPr>
        <dsp:cNvPr id="0" name=""/>
        <dsp:cNvSpPr/>
      </dsp:nvSpPr>
      <dsp:spPr>
        <a:xfrm>
          <a:off x="423165" y="3279346"/>
          <a:ext cx="8672647" cy="614877"/>
        </a:xfrm>
        <a:prstGeom prst="leftRightArrow">
          <a:avLst/>
        </a:prstGeom>
        <a:noFill/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CA7CA6-19C0-42D7-9CD8-8EF654A037DE}">
      <dsp:nvSpPr>
        <dsp:cNvPr id="0" name=""/>
        <dsp:cNvSpPr/>
      </dsp:nvSpPr>
      <dsp:spPr>
        <a:xfrm>
          <a:off x="168321" y="1913"/>
          <a:ext cx="5026096" cy="456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 </a:t>
          </a:r>
        </a:p>
      </dsp:txBody>
      <dsp:txXfrm>
        <a:off x="168321" y="1913"/>
        <a:ext cx="5026096" cy="456917"/>
      </dsp:txXfrm>
    </dsp:sp>
    <dsp:sp modelId="{E0682CD4-8CF0-4290-8687-ABD661C8C06C}">
      <dsp:nvSpPr>
        <dsp:cNvPr id="0" name=""/>
        <dsp:cNvSpPr/>
      </dsp:nvSpPr>
      <dsp:spPr>
        <a:xfrm>
          <a:off x="168321" y="458830"/>
          <a:ext cx="1176106" cy="9307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F5BAC6-328F-4533-AD21-97EF6335379C}">
      <dsp:nvSpPr>
        <dsp:cNvPr id="0" name=""/>
        <dsp:cNvSpPr/>
      </dsp:nvSpPr>
      <dsp:spPr>
        <a:xfrm>
          <a:off x="874767" y="458830"/>
          <a:ext cx="1176106" cy="9307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FED268-6580-4F1F-8962-6C6CC0E5C636}">
      <dsp:nvSpPr>
        <dsp:cNvPr id="0" name=""/>
        <dsp:cNvSpPr/>
      </dsp:nvSpPr>
      <dsp:spPr>
        <a:xfrm>
          <a:off x="1581771" y="458830"/>
          <a:ext cx="1176106" cy="9307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3B53D6-AACC-4335-A36D-63427DAEC04D}">
      <dsp:nvSpPr>
        <dsp:cNvPr id="0" name=""/>
        <dsp:cNvSpPr/>
      </dsp:nvSpPr>
      <dsp:spPr>
        <a:xfrm>
          <a:off x="2288217" y="458830"/>
          <a:ext cx="1176106" cy="9307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F63399-DA7B-4930-B7EB-80BB9DB06AD8}">
      <dsp:nvSpPr>
        <dsp:cNvPr id="0" name=""/>
        <dsp:cNvSpPr/>
      </dsp:nvSpPr>
      <dsp:spPr>
        <a:xfrm>
          <a:off x="2995221" y="458830"/>
          <a:ext cx="1176106" cy="9307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EADA79-1585-409D-8D57-2E57FAE47E5A}">
      <dsp:nvSpPr>
        <dsp:cNvPr id="0" name=""/>
        <dsp:cNvSpPr/>
      </dsp:nvSpPr>
      <dsp:spPr>
        <a:xfrm>
          <a:off x="3701667" y="458830"/>
          <a:ext cx="1176106" cy="9307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00D2D8-677E-4200-A42F-254BFDB2F701}">
      <dsp:nvSpPr>
        <dsp:cNvPr id="0" name=""/>
        <dsp:cNvSpPr/>
      </dsp:nvSpPr>
      <dsp:spPr>
        <a:xfrm>
          <a:off x="4408671" y="458830"/>
          <a:ext cx="1176106" cy="9307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3D1DEA-FBE8-49A7-A323-05653C9ADAEB}">
      <dsp:nvSpPr>
        <dsp:cNvPr id="0" name=""/>
        <dsp:cNvSpPr/>
      </dsp:nvSpPr>
      <dsp:spPr>
        <a:xfrm>
          <a:off x="168321" y="551906"/>
          <a:ext cx="5091436" cy="74460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проведение уличных мероприятий по профилактике наркомании</a:t>
          </a:r>
          <a:endParaRPr lang="ru-RU" sz="1700" kern="1200" dirty="0"/>
        </a:p>
      </dsp:txBody>
      <dsp:txXfrm>
        <a:off x="168321" y="551906"/>
        <a:ext cx="5091436" cy="744606"/>
      </dsp:txXfrm>
    </dsp:sp>
    <dsp:sp modelId="{8771FEE8-E553-4882-9825-57D5128379BF}">
      <dsp:nvSpPr>
        <dsp:cNvPr id="0" name=""/>
        <dsp:cNvSpPr/>
      </dsp:nvSpPr>
      <dsp:spPr>
        <a:xfrm>
          <a:off x="168321" y="1473753"/>
          <a:ext cx="5026096" cy="456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 </a:t>
          </a:r>
        </a:p>
      </dsp:txBody>
      <dsp:txXfrm>
        <a:off x="168321" y="1473753"/>
        <a:ext cx="5026096" cy="456917"/>
      </dsp:txXfrm>
    </dsp:sp>
    <dsp:sp modelId="{3D7CAD58-4EE3-4B34-84D2-71DA51E15645}">
      <dsp:nvSpPr>
        <dsp:cNvPr id="0" name=""/>
        <dsp:cNvSpPr/>
      </dsp:nvSpPr>
      <dsp:spPr>
        <a:xfrm>
          <a:off x="168321" y="1930671"/>
          <a:ext cx="1176106" cy="9307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4C2C65-C3C4-4D06-96DC-CB4491BCB6AB}">
      <dsp:nvSpPr>
        <dsp:cNvPr id="0" name=""/>
        <dsp:cNvSpPr/>
      </dsp:nvSpPr>
      <dsp:spPr>
        <a:xfrm>
          <a:off x="874767" y="1930671"/>
          <a:ext cx="1176106" cy="9307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9B0D0C-68E9-481F-A348-0F9EC97418EF}">
      <dsp:nvSpPr>
        <dsp:cNvPr id="0" name=""/>
        <dsp:cNvSpPr/>
      </dsp:nvSpPr>
      <dsp:spPr>
        <a:xfrm>
          <a:off x="1581771" y="1930671"/>
          <a:ext cx="1176106" cy="9307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9222E8-3DA6-4E74-9B70-91C19142FC09}">
      <dsp:nvSpPr>
        <dsp:cNvPr id="0" name=""/>
        <dsp:cNvSpPr/>
      </dsp:nvSpPr>
      <dsp:spPr>
        <a:xfrm>
          <a:off x="2288217" y="1930671"/>
          <a:ext cx="1176106" cy="9307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22859B-9792-4565-BC02-3AD3BE645018}">
      <dsp:nvSpPr>
        <dsp:cNvPr id="0" name=""/>
        <dsp:cNvSpPr/>
      </dsp:nvSpPr>
      <dsp:spPr>
        <a:xfrm>
          <a:off x="2995221" y="1930671"/>
          <a:ext cx="1176106" cy="9307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436BED-CA12-4F42-984D-A65C5C455BE4}">
      <dsp:nvSpPr>
        <dsp:cNvPr id="0" name=""/>
        <dsp:cNvSpPr/>
      </dsp:nvSpPr>
      <dsp:spPr>
        <a:xfrm>
          <a:off x="3701667" y="1930671"/>
          <a:ext cx="1176106" cy="9307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837C74-8439-4CD3-B4DA-F2E93E6E4D97}">
      <dsp:nvSpPr>
        <dsp:cNvPr id="0" name=""/>
        <dsp:cNvSpPr/>
      </dsp:nvSpPr>
      <dsp:spPr>
        <a:xfrm>
          <a:off x="4408671" y="1930671"/>
          <a:ext cx="1176106" cy="9307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79FBA5-EF5C-40ED-95B8-2E5A2C6BF212}">
      <dsp:nvSpPr>
        <dsp:cNvPr id="0" name=""/>
        <dsp:cNvSpPr/>
      </dsp:nvSpPr>
      <dsp:spPr>
        <a:xfrm>
          <a:off x="168321" y="2023746"/>
          <a:ext cx="5091436" cy="74460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организация выставки «Тело человека»</a:t>
          </a:r>
          <a:endParaRPr lang="ru-RU" sz="1700" kern="1200" dirty="0"/>
        </a:p>
      </dsp:txBody>
      <dsp:txXfrm>
        <a:off x="168321" y="2023746"/>
        <a:ext cx="5091436" cy="744606"/>
      </dsp:txXfrm>
    </dsp:sp>
    <dsp:sp modelId="{77ECB7A8-F8B2-4B24-ADD5-246318D2F950}">
      <dsp:nvSpPr>
        <dsp:cNvPr id="0" name=""/>
        <dsp:cNvSpPr/>
      </dsp:nvSpPr>
      <dsp:spPr>
        <a:xfrm>
          <a:off x="168321" y="2945593"/>
          <a:ext cx="5026096" cy="456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 </a:t>
          </a:r>
        </a:p>
      </dsp:txBody>
      <dsp:txXfrm>
        <a:off x="168321" y="2945593"/>
        <a:ext cx="5026096" cy="456917"/>
      </dsp:txXfrm>
    </dsp:sp>
    <dsp:sp modelId="{92EED13A-79C5-47D4-A8A8-A7668BE8F2DB}">
      <dsp:nvSpPr>
        <dsp:cNvPr id="0" name=""/>
        <dsp:cNvSpPr/>
      </dsp:nvSpPr>
      <dsp:spPr>
        <a:xfrm>
          <a:off x="168321" y="3402511"/>
          <a:ext cx="1176106" cy="9307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EFD521-7926-46F8-8AEE-445036959748}">
      <dsp:nvSpPr>
        <dsp:cNvPr id="0" name=""/>
        <dsp:cNvSpPr/>
      </dsp:nvSpPr>
      <dsp:spPr>
        <a:xfrm>
          <a:off x="874767" y="3402511"/>
          <a:ext cx="1176106" cy="9307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44CF68-71EA-42F3-9C4D-71B5435769A0}">
      <dsp:nvSpPr>
        <dsp:cNvPr id="0" name=""/>
        <dsp:cNvSpPr/>
      </dsp:nvSpPr>
      <dsp:spPr>
        <a:xfrm>
          <a:off x="1581771" y="3402511"/>
          <a:ext cx="1176106" cy="9307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1BC7E8-332C-49EA-B9F9-901FE5C68E19}">
      <dsp:nvSpPr>
        <dsp:cNvPr id="0" name=""/>
        <dsp:cNvSpPr/>
      </dsp:nvSpPr>
      <dsp:spPr>
        <a:xfrm>
          <a:off x="2288217" y="3402511"/>
          <a:ext cx="1176106" cy="9307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E5CBA1-B694-439C-8797-064D6FA25C9A}">
      <dsp:nvSpPr>
        <dsp:cNvPr id="0" name=""/>
        <dsp:cNvSpPr/>
      </dsp:nvSpPr>
      <dsp:spPr>
        <a:xfrm>
          <a:off x="2995221" y="3402511"/>
          <a:ext cx="1176106" cy="9307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4300E7-0A55-48C7-9FE9-7FCAA616FA18}">
      <dsp:nvSpPr>
        <dsp:cNvPr id="0" name=""/>
        <dsp:cNvSpPr/>
      </dsp:nvSpPr>
      <dsp:spPr>
        <a:xfrm>
          <a:off x="3701667" y="3402511"/>
          <a:ext cx="1176106" cy="9307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A3BB74-E480-4F29-AD1C-EBCA10B44BF0}">
      <dsp:nvSpPr>
        <dsp:cNvPr id="0" name=""/>
        <dsp:cNvSpPr/>
      </dsp:nvSpPr>
      <dsp:spPr>
        <a:xfrm>
          <a:off x="4408671" y="3402511"/>
          <a:ext cx="1176106" cy="9307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7AB811-7D92-4039-8F77-1C9D52EF83FD}">
      <dsp:nvSpPr>
        <dsp:cNvPr id="0" name=""/>
        <dsp:cNvSpPr/>
      </dsp:nvSpPr>
      <dsp:spPr>
        <a:xfrm>
          <a:off x="168321" y="3495587"/>
          <a:ext cx="5091436" cy="74460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организация и проведение онлайн-часа «Как избавиться от дурных привычек»</a:t>
          </a:r>
          <a:endParaRPr lang="ru-RU" sz="1700" kern="1200" dirty="0"/>
        </a:p>
      </dsp:txBody>
      <dsp:txXfrm>
        <a:off x="168321" y="3495587"/>
        <a:ext cx="5091436" cy="74460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A563CB-D9AA-46A9-88CF-8679F710C09E}">
      <dsp:nvSpPr>
        <dsp:cNvPr id="0" name=""/>
        <dsp:cNvSpPr/>
      </dsp:nvSpPr>
      <dsp:spPr>
        <a:xfrm>
          <a:off x="90339" y="17522"/>
          <a:ext cx="5232429" cy="475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 </a:t>
          </a:r>
        </a:p>
      </dsp:txBody>
      <dsp:txXfrm>
        <a:off x="90339" y="17522"/>
        <a:ext cx="5232429" cy="475675"/>
      </dsp:txXfrm>
    </dsp:sp>
    <dsp:sp modelId="{2E8C4729-AB72-44FC-AE6F-8E415EB92747}">
      <dsp:nvSpPr>
        <dsp:cNvPr id="0" name=""/>
        <dsp:cNvSpPr/>
      </dsp:nvSpPr>
      <dsp:spPr>
        <a:xfrm>
          <a:off x="90339" y="493198"/>
          <a:ext cx="1224388" cy="96896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383194-CE04-49C9-BBDD-604E4F7CE602}">
      <dsp:nvSpPr>
        <dsp:cNvPr id="0" name=""/>
        <dsp:cNvSpPr/>
      </dsp:nvSpPr>
      <dsp:spPr>
        <a:xfrm>
          <a:off x="825786" y="493198"/>
          <a:ext cx="1224388" cy="96896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2CCEB4-CFF7-408D-BB2D-F8D61E8271A7}">
      <dsp:nvSpPr>
        <dsp:cNvPr id="0" name=""/>
        <dsp:cNvSpPr/>
      </dsp:nvSpPr>
      <dsp:spPr>
        <a:xfrm>
          <a:off x="1561814" y="493198"/>
          <a:ext cx="1224388" cy="96896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7DF200-F5C4-4E8D-822D-7A1F66066A44}">
      <dsp:nvSpPr>
        <dsp:cNvPr id="0" name=""/>
        <dsp:cNvSpPr/>
      </dsp:nvSpPr>
      <dsp:spPr>
        <a:xfrm>
          <a:off x="2297262" y="493198"/>
          <a:ext cx="1224388" cy="96896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7EB628-0536-4C7E-A615-40D908ECECA2}">
      <dsp:nvSpPr>
        <dsp:cNvPr id="0" name=""/>
        <dsp:cNvSpPr/>
      </dsp:nvSpPr>
      <dsp:spPr>
        <a:xfrm>
          <a:off x="3033290" y="493198"/>
          <a:ext cx="1224388" cy="96896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20D93F-A942-4732-9DEC-32AB734EA44E}">
      <dsp:nvSpPr>
        <dsp:cNvPr id="0" name=""/>
        <dsp:cNvSpPr/>
      </dsp:nvSpPr>
      <dsp:spPr>
        <a:xfrm>
          <a:off x="3768737" y="493198"/>
          <a:ext cx="1224388" cy="96896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7971D6-7B47-43E9-96A6-C4BA4163133C}">
      <dsp:nvSpPr>
        <dsp:cNvPr id="0" name=""/>
        <dsp:cNvSpPr/>
      </dsp:nvSpPr>
      <dsp:spPr>
        <a:xfrm>
          <a:off x="4504766" y="493198"/>
          <a:ext cx="1224388" cy="96896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2848FC-3FFF-40D2-BC7F-0005673F258C}">
      <dsp:nvSpPr>
        <dsp:cNvPr id="0" name=""/>
        <dsp:cNvSpPr/>
      </dsp:nvSpPr>
      <dsp:spPr>
        <a:xfrm>
          <a:off x="90339" y="590095"/>
          <a:ext cx="5300451" cy="77517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турниры по шашкам, бочче, рукопашному бою, турнир по футболу «Кожаный мяч»</a:t>
          </a:r>
          <a:endParaRPr lang="ru-RU" sz="1700" kern="1200" dirty="0"/>
        </a:p>
      </dsp:txBody>
      <dsp:txXfrm>
        <a:off x="90339" y="590095"/>
        <a:ext cx="5300451" cy="775174"/>
      </dsp:txXfrm>
    </dsp:sp>
    <dsp:sp modelId="{A274C34F-772A-4781-81BF-089A6DC4294D}">
      <dsp:nvSpPr>
        <dsp:cNvPr id="0" name=""/>
        <dsp:cNvSpPr/>
      </dsp:nvSpPr>
      <dsp:spPr>
        <a:xfrm>
          <a:off x="90339" y="1553094"/>
          <a:ext cx="5232429" cy="475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 </a:t>
          </a:r>
        </a:p>
      </dsp:txBody>
      <dsp:txXfrm>
        <a:off x="90339" y="1553094"/>
        <a:ext cx="5232429" cy="475675"/>
      </dsp:txXfrm>
    </dsp:sp>
    <dsp:sp modelId="{062159DC-46C5-483E-B428-141BE7404F8E}">
      <dsp:nvSpPr>
        <dsp:cNvPr id="0" name=""/>
        <dsp:cNvSpPr/>
      </dsp:nvSpPr>
      <dsp:spPr>
        <a:xfrm>
          <a:off x="90339" y="2028769"/>
          <a:ext cx="1224388" cy="96896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8AD67D-A1A2-4BD9-8675-66499552C2EB}">
      <dsp:nvSpPr>
        <dsp:cNvPr id="0" name=""/>
        <dsp:cNvSpPr/>
      </dsp:nvSpPr>
      <dsp:spPr>
        <a:xfrm>
          <a:off x="825786" y="2028769"/>
          <a:ext cx="1224388" cy="96896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12BAB8-B0C1-425D-815E-DDC4A0A327FC}">
      <dsp:nvSpPr>
        <dsp:cNvPr id="0" name=""/>
        <dsp:cNvSpPr/>
      </dsp:nvSpPr>
      <dsp:spPr>
        <a:xfrm>
          <a:off x="1561814" y="2028769"/>
          <a:ext cx="1224388" cy="96896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E1CDEC-29D7-4C76-A3D5-A0B966A6EA5F}">
      <dsp:nvSpPr>
        <dsp:cNvPr id="0" name=""/>
        <dsp:cNvSpPr/>
      </dsp:nvSpPr>
      <dsp:spPr>
        <a:xfrm>
          <a:off x="2297262" y="2028769"/>
          <a:ext cx="1224388" cy="96896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BEDAF9-0CD5-4F11-881E-161027012E4A}">
      <dsp:nvSpPr>
        <dsp:cNvPr id="0" name=""/>
        <dsp:cNvSpPr/>
      </dsp:nvSpPr>
      <dsp:spPr>
        <a:xfrm>
          <a:off x="3033290" y="2028769"/>
          <a:ext cx="1224388" cy="96896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A8E2CC-16C4-418E-8C25-EF0736680B93}">
      <dsp:nvSpPr>
        <dsp:cNvPr id="0" name=""/>
        <dsp:cNvSpPr/>
      </dsp:nvSpPr>
      <dsp:spPr>
        <a:xfrm>
          <a:off x="3768737" y="2028769"/>
          <a:ext cx="1224388" cy="96896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F13BBA-197E-4FEE-A061-F2768BA1DB06}">
      <dsp:nvSpPr>
        <dsp:cNvPr id="0" name=""/>
        <dsp:cNvSpPr/>
      </dsp:nvSpPr>
      <dsp:spPr>
        <a:xfrm>
          <a:off x="4504766" y="2028769"/>
          <a:ext cx="1224388" cy="96896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C674C0-1880-415A-84F6-249657EFD4E8}">
      <dsp:nvSpPr>
        <dsp:cNvPr id="0" name=""/>
        <dsp:cNvSpPr/>
      </dsp:nvSpPr>
      <dsp:spPr>
        <a:xfrm>
          <a:off x="90339" y="2125666"/>
          <a:ext cx="5300451" cy="77517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just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50" b="1" kern="120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мероприятия по скандинавской ходьбе, «На зарядку становись!», «Веселые старты», соревнования  по городошному спорту</a:t>
          </a:r>
          <a:endParaRPr lang="ru-RU" sz="1550" kern="1200" dirty="0"/>
        </a:p>
      </dsp:txBody>
      <dsp:txXfrm>
        <a:off x="90339" y="2125666"/>
        <a:ext cx="5300451" cy="775174"/>
      </dsp:txXfrm>
    </dsp:sp>
    <dsp:sp modelId="{45F792A4-DCD2-4073-A5CA-19A5FC895EDF}">
      <dsp:nvSpPr>
        <dsp:cNvPr id="0" name=""/>
        <dsp:cNvSpPr/>
      </dsp:nvSpPr>
      <dsp:spPr>
        <a:xfrm>
          <a:off x="90339" y="3088666"/>
          <a:ext cx="5232429" cy="475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 </a:t>
          </a:r>
        </a:p>
      </dsp:txBody>
      <dsp:txXfrm>
        <a:off x="90339" y="3088666"/>
        <a:ext cx="5232429" cy="475675"/>
      </dsp:txXfrm>
    </dsp:sp>
    <dsp:sp modelId="{060E9FEC-F3D5-4900-A0AA-0CDAFC24C6DB}">
      <dsp:nvSpPr>
        <dsp:cNvPr id="0" name=""/>
        <dsp:cNvSpPr/>
      </dsp:nvSpPr>
      <dsp:spPr>
        <a:xfrm>
          <a:off x="90339" y="3564341"/>
          <a:ext cx="1224388" cy="96896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8DBF7E-DAAD-4BF2-95AE-C10EB59B419C}">
      <dsp:nvSpPr>
        <dsp:cNvPr id="0" name=""/>
        <dsp:cNvSpPr/>
      </dsp:nvSpPr>
      <dsp:spPr>
        <a:xfrm>
          <a:off x="825786" y="3564341"/>
          <a:ext cx="1224388" cy="96896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EEAA85-895E-4E34-82D3-EA2AE4C1984B}">
      <dsp:nvSpPr>
        <dsp:cNvPr id="0" name=""/>
        <dsp:cNvSpPr/>
      </dsp:nvSpPr>
      <dsp:spPr>
        <a:xfrm>
          <a:off x="1561814" y="3564341"/>
          <a:ext cx="1224388" cy="96896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50E7C8-13CD-4C35-894B-E592225D7850}">
      <dsp:nvSpPr>
        <dsp:cNvPr id="0" name=""/>
        <dsp:cNvSpPr/>
      </dsp:nvSpPr>
      <dsp:spPr>
        <a:xfrm>
          <a:off x="2297262" y="3564341"/>
          <a:ext cx="1224388" cy="96896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740078-9FE5-4967-9C10-2629225415D1}">
      <dsp:nvSpPr>
        <dsp:cNvPr id="0" name=""/>
        <dsp:cNvSpPr/>
      </dsp:nvSpPr>
      <dsp:spPr>
        <a:xfrm>
          <a:off x="3033290" y="3564341"/>
          <a:ext cx="1224388" cy="96896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43610A-9E09-47BA-9474-83FEBD472239}">
      <dsp:nvSpPr>
        <dsp:cNvPr id="0" name=""/>
        <dsp:cNvSpPr/>
      </dsp:nvSpPr>
      <dsp:spPr>
        <a:xfrm>
          <a:off x="3768737" y="3564341"/>
          <a:ext cx="1224388" cy="96896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9D9183-847E-4985-8E8F-C73EEE72C37B}">
      <dsp:nvSpPr>
        <dsp:cNvPr id="0" name=""/>
        <dsp:cNvSpPr/>
      </dsp:nvSpPr>
      <dsp:spPr>
        <a:xfrm>
          <a:off x="4504766" y="3564341"/>
          <a:ext cx="1224388" cy="96896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B448FB-8A5F-434F-BEAA-9B41AAC721B4}">
      <dsp:nvSpPr>
        <dsp:cNvPr id="0" name=""/>
        <dsp:cNvSpPr/>
      </dsp:nvSpPr>
      <dsp:spPr>
        <a:xfrm>
          <a:off x="90339" y="3661238"/>
          <a:ext cx="5300451" cy="77517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физкультурно-спортивный праздник «ГТО-</a:t>
          </a:r>
          <a:r>
            <a:rPr lang="ru-RU" sz="1700" b="1" kern="1200" spc="100" dirty="0" err="1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шки</a:t>
          </a:r>
          <a:r>
            <a:rPr lang="ru-RU" sz="1700" b="1" kern="120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на старт!»</a:t>
          </a:r>
          <a:endParaRPr lang="ru-RU" sz="1700" kern="1200" dirty="0"/>
        </a:p>
      </dsp:txBody>
      <dsp:txXfrm>
        <a:off x="90339" y="3661238"/>
        <a:ext cx="5300451" cy="77517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DCB3F5-53A3-4B38-A1E3-EC4D4B06A5BF}">
      <dsp:nvSpPr>
        <dsp:cNvPr id="0" name=""/>
        <dsp:cNvSpPr/>
      </dsp:nvSpPr>
      <dsp:spPr>
        <a:xfrm>
          <a:off x="303840" y="1370"/>
          <a:ext cx="4668529" cy="4244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 </a:t>
          </a:r>
        </a:p>
      </dsp:txBody>
      <dsp:txXfrm>
        <a:off x="303840" y="1370"/>
        <a:ext cx="4668529" cy="424411"/>
      </dsp:txXfrm>
    </dsp:sp>
    <dsp:sp modelId="{0816FAFA-CD82-4108-9291-3FC6CDFE657A}">
      <dsp:nvSpPr>
        <dsp:cNvPr id="0" name=""/>
        <dsp:cNvSpPr/>
      </dsp:nvSpPr>
      <dsp:spPr>
        <a:xfrm>
          <a:off x="303840" y="425782"/>
          <a:ext cx="1092436" cy="864542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352162-1D7A-4D93-BB10-691397BEA310}">
      <dsp:nvSpPr>
        <dsp:cNvPr id="0" name=""/>
        <dsp:cNvSpPr/>
      </dsp:nvSpPr>
      <dsp:spPr>
        <a:xfrm>
          <a:off x="960028" y="425782"/>
          <a:ext cx="1092436" cy="864542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2CCC99-F415-433E-81E7-0D15EB71299E}">
      <dsp:nvSpPr>
        <dsp:cNvPr id="0" name=""/>
        <dsp:cNvSpPr/>
      </dsp:nvSpPr>
      <dsp:spPr>
        <a:xfrm>
          <a:off x="1616734" y="425782"/>
          <a:ext cx="1092436" cy="864542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F1EACD-5D45-4BCD-AC75-92FB9A3585C8}">
      <dsp:nvSpPr>
        <dsp:cNvPr id="0" name=""/>
        <dsp:cNvSpPr/>
      </dsp:nvSpPr>
      <dsp:spPr>
        <a:xfrm>
          <a:off x="2272922" y="425782"/>
          <a:ext cx="1092436" cy="864542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15E67A-2AB7-469C-A8A4-B4568DA76680}">
      <dsp:nvSpPr>
        <dsp:cNvPr id="0" name=""/>
        <dsp:cNvSpPr/>
      </dsp:nvSpPr>
      <dsp:spPr>
        <a:xfrm>
          <a:off x="2929629" y="425782"/>
          <a:ext cx="1092436" cy="864542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8AE0CF-10D7-407C-B536-387CADFE94E5}">
      <dsp:nvSpPr>
        <dsp:cNvPr id="0" name=""/>
        <dsp:cNvSpPr/>
      </dsp:nvSpPr>
      <dsp:spPr>
        <a:xfrm>
          <a:off x="3585816" y="425782"/>
          <a:ext cx="1092436" cy="864542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5B7427-1B8A-4C20-99F2-F62475C4439C}">
      <dsp:nvSpPr>
        <dsp:cNvPr id="0" name=""/>
        <dsp:cNvSpPr/>
      </dsp:nvSpPr>
      <dsp:spPr>
        <a:xfrm>
          <a:off x="4242523" y="425782"/>
          <a:ext cx="1092436" cy="864542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D5CE0E-10C8-41B1-A2DB-CB9C7C0D8C8E}">
      <dsp:nvSpPr>
        <dsp:cNvPr id="0" name=""/>
        <dsp:cNvSpPr/>
      </dsp:nvSpPr>
      <dsp:spPr>
        <a:xfrm>
          <a:off x="303840" y="512236"/>
          <a:ext cx="4729220" cy="69163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проведение мероприятий, направленных на формирование неприятия идеологии терроризма и экстремизма</a:t>
          </a:r>
          <a:endParaRPr lang="ru-RU" sz="1400" kern="1200" dirty="0"/>
        </a:p>
      </dsp:txBody>
      <dsp:txXfrm>
        <a:off x="303840" y="512236"/>
        <a:ext cx="4729220" cy="691634"/>
      </dsp:txXfrm>
    </dsp:sp>
    <dsp:sp modelId="{23E06B74-313D-4899-A76E-F54A3848F523}">
      <dsp:nvSpPr>
        <dsp:cNvPr id="0" name=""/>
        <dsp:cNvSpPr/>
      </dsp:nvSpPr>
      <dsp:spPr>
        <a:xfrm>
          <a:off x="303840" y="1364239"/>
          <a:ext cx="4668529" cy="4244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 </a:t>
          </a:r>
        </a:p>
      </dsp:txBody>
      <dsp:txXfrm>
        <a:off x="303840" y="1364239"/>
        <a:ext cx="4668529" cy="424411"/>
      </dsp:txXfrm>
    </dsp:sp>
    <dsp:sp modelId="{DE87492C-4373-4EED-8D52-B49ED9650306}">
      <dsp:nvSpPr>
        <dsp:cNvPr id="0" name=""/>
        <dsp:cNvSpPr/>
      </dsp:nvSpPr>
      <dsp:spPr>
        <a:xfrm>
          <a:off x="303840" y="1788651"/>
          <a:ext cx="1092436" cy="864542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AECDF9-5A24-4E2F-B7D6-6108D43BA144}">
      <dsp:nvSpPr>
        <dsp:cNvPr id="0" name=""/>
        <dsp:cNvSpPr/>
      </dsp:nvSpPr>
      <dsp:spPr>
        <a:xfrm>
          <a:off x="960028" y="1788651"/>
          <a:ext cx="1092436" cy="864542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381990-8F2A-4D95-B530-A3E06AD1127D}">
      <dsp:nvSpPr>
        <dsp:cNvPr id="0" name=""/>
        <dsp:cNvSpPr/>
      </dsp:nvSpPr>
      <dsp:spPr>
        <a:xfrm>
          <a:off x="1616734" y="1788651"/>
          <a:ext cx="1092436" cy="864542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14039B-05EE-45D3-B4C3-4E414F9AC1CF}">
      <dsp:nvSpPr>
        <dsp:cNvPr id="0" name=""/>
        <dsp:cNvSpPr/>
      </dsp:nvSpPr>
      <dsp:spPr>
        <a:xfrm>
          <a:off x="2272922" y="1788651"/>
          <a:ext cx="1092436" cy="864542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FEFA74-559A-41ED-9EF7-EEBAC3C2101F}">
      <dsp:nvSpPr>
        <dsp:cNvPr id="0" name=""/>
        <dsp:cNvSpPr/>
      </dsp:nvSpPr>
      <dsp:spPr>
        <a:xfrm>
          <a:off x="2929629" y="1788651"/>
          <a:ext cx="1092436" cy="864542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8EF540-D578-451E-AC7B-72B64AA47D32}">
      <dsp:nvSpPr>
        <dsp:cNvPr id="0" name=""/>
        <dsp:cNvSpPr/>
      </dsp:nvSpPr>
      <dsp:spPr>
        <a:xfrm>
          <a:off x="3585816" y="1788651"/>
          <a:ext cx="1092436" cy="864542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DF75AC-5F81-4921-9BDB-FF05E324509C}">
      <dsp:nvSpPr>
        <dsp:cNvPr id="0" name=""/>
        <dsp:cNvSpPr/>
      </dsp:nvSpPr>
      <dsp:spPr>
        <a:xfrm>
          <a:off x="4242523" y="1788651"/>
          <a:ext cx="1092436" cy="864542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1F07FB-DD60-4A5C-86B6-3B22048AA20C}">
      <dsp:nvSpPr>
        <dsp:cNvPr id="0" name=""/>
        <dsp:cNvSpPr/>
      </dsp:nvSpPr>
      <dsp:spPr>
        <a:xfrm>
          <a:off x="303840" y="1875105"/>
          <a:ext cx="4729220" cy="69163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just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проведение бесед о нормах законодательства, устанавливающих ответственность за участие и содействие террористической  деятельности</a:t>
          </a:r>
          <a:endParaRPr lang="ru-RU" sz="1300" kern="1200" dirty="0"/>
        </a:p>
      </dsp:txBody>
      <dsp:txXfrm>
        <a:off x="303840" y="1875105"/>
        <a:ext cx="4729220" cy="691634"/>
      </dsp:txXfrm>
    </dsp:sp>
    <dsp:sp modelId="{5DEE841E-CF14-4E29-9092-905D6D1AD76D}">
      <dsp:nvSpPr>
        <dsp:cNvPr id="0" name=""/>
        <dsp:cNvSpPr/>
      </dsp:nvSpPr>
      <dsp:spPr>
        <a:xfrm>
          <a:off x="303840" y="2727108"/>
          <a:ext cx="4668529" cy="4244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 </a:t>
          </a:r>
        </a:p>
      </dsp:txBody>
      <dsp:txXfrm>
        <a:off x="303840" y="2727108"/>
        <a:ext cx="4668529" cy="424411"/>
      </dsp:txXfrm>
    </dsp:sp>
    <dsp:sp modelId="{E9B182E8-485C-4DB7-8068-78546C70B65A}">
      <dsp:nvSpPr>
        <dsp:cNvPr id="0" name=""/>
        <dsp:cNvSpPr/>
      </dsp:nvSpPr>
      <dsp:spPr>
        <a:xfrm>
          <a:off x="303840" y="3151519"/>
          <a:ext cx="1092436" cy="864542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99E90F-D45F-4D44-BC23-4D3F57DCE6DC}">
      <dsp:nvSpPr>
        <dsp:cNvPr id="0" name=""/>
        <dsp:cNvSpPr/>
      </dsp:nvSpPr>
      <dsp:spPr>
        <a:xfrm>
          <a:off x="960028" y="3151519"/>
          <a:ext cx="1092436" cy="864542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F3D927-7D30-4E04-B3CB-C6CC5258BCC7}">
      <dsp:nvSpPr>
        <dsp:cNvPr id="0" name=""/>
        <dsp:cNvSpPr/>
      </dsp:nvSpPr>
      <dsp:spPr>
        <a:xfrm>
          <a:off x="1616734" y="3151519"/>
          <a:ext cx="1092436" cy="864542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0C0699-88F5-4A96-A95E-0EC7BB115650}">
      <dsp:nvSpPr>
        <dsp:cNvPr id="0" name=""/>
        <dsp:cNvSpPr/>
      </dsp:nvSpPr>
      <dsp:spPr>
        <a:xfrm>
          <a:off x="2272922" y="3151519"/>
          <a:ext cx="1092436" cy="864542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B4CF2D-E924-4D35-84D0-F06DB08956DC}">
      <dsp:nvSpPr>
        <dsp:cNvPr id="0" name=""/>
        <dsp:cNvSpPr/>
      </dsp:nvSpPr>
      <dsp:spPr>
        <a:xfrm>
          <a:off x="2929629" y="3151519"/>
          <a:ext cx="1092436" cy="864542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AEE235-85B6-49ED-9875-2DD941CA91AF}">
      <dsp:nvSpPr>
        <dsp:cNvPr id="0" name=""/>
        <dsp:cNvSpPr/>
      </dsp:nvSpPr>
      <dsp:spPr>
        <a:xfrm>
          <a:off x="3585816" y="3151519"/>
          <a:ext cx="1092436" cy="864542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6DD428-859E-43D5-89D3-3D5914B8FBAD}">
      <dsp:nvSpPr>
        <dsp:cNvPr id="0" name=""/>
        <dsp:cNvSpPr/>
      </dsp:nvSpPr>
      <dsp:spPr>
        <a:xfrm>
          <a:off x="4242523" y="3151519"/>
          <a:ext cx="1092436" cy="864542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A24C6D-15CC-4092-9CBD-13D8877122FF}">
      <dsp:nvSpPr>
        <dsp:cNvPr id="0" name=""/>
        <dsp:cNvSpPr/>
      </dsp:nvSpPr>
      <dsp:spPr>
        <a:xfrm>
          <a:off x="303840" y="3237974"/>
          <a:ext cx="4729220" cy="69163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уличные мероприятия, направленные на профилактику терроризма и экстремизма</a:t>
          </a:r>
          <a:endParaRPr lang="ru-RU" sz="1400" kern="1200" dirty="0"/>
        </a:p>
      </dsp:txBody>
      <dsp:txXfrm>
        <a:off x="303840" y="3237974"/>
        <a:ext cx="4729220" cy="69163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E5D22D-BA84-456B-99F6-1DFC8339E377}">
      <dsp:nvSpPr>
        <dsp:cNvPr id="0" name=""/>
        <dsp:cNvSpPr/>
      </dsp:nvSpPr>
      <dsp:spPr>
        <a:xfrm>
          <a:off x="78627" y="56546"/>
          <a:ext cx="4554104" cy="414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b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 </a:t>
          </a:r>
        </a:p>
      </dsp:txBody>
      <dsp:txXfrm>
        <a:off x="78627" y="56546"/>
        <a:ext cx="4554104" cy="414009"/>
      </dsp:txXfrm>
    </dsp:sp>
    <dsp:sp modelId="{B29C27C8-06A9-4C5A-9B34-9996023C5179}">
      <dsp:nvSpPr>
        <dsp:cNvPr id="0" name=""/>
        <dsp:cNvSpPr/>
      </dsp:nvSpPr>
      <dsp:spPr>
        <a:xfrm>
          <a:off x="78627" y="470556"/>
          <a:ext cx="1065660" cy="843352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0FCA80-DD1D-4F17-8032-087E76804225}">
      <dsp:nvSpPr>
        <dsp:cNvPr id="0" name=""/>
        <dsp:cNvSpPr/>
      </dsp:nvSpPr>
      <dsp:spPr>
        <a:xfrm>
          <a:off x="718732" y="470556"/>
          <a:ext cx="1065660" cy="843352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51788A-7E48-4045-B778-26A74A2D25C5}">
      <dsp:nvSpPr>
        <dsp:cNvPr id="0" name=""/>
        <dsp:cNvSpPr/>
      </dsp:nvSpPr>
      <dsp:spPr>
        <a:xfrm>
          <a:off x="1359343" y="470556"/>
          <a:ext cx="1065660" cy="843352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34D2B7-A91B-4690-8ED3-E12C9F279AE4}">
      <dsp:nvSpPr>
        <dsp:cNvPr id="0" name=""/>
        <dsp:cNvSpPr/>
      </dsp:nvSpPr>
      <dsp:spPr>
        <a:xfrm>
          <a:off x="1999448" y="470556"/>
          <a:ext cx="1065660" cy="843352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3B5686-2EE3-475D-9A86-441A64876097}">
      <dsp:nvSpPr>
        <dsp:cNvPr id="0" name=""/>
        <dsp:cNvSpPr/>
      </dsp:nvSpPr>
      <dsp:spPr>
        <a:xfrm>
          <a:off x="2640058" y="470556"/>
          <a:ext cx="1065660" cy="843352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C48BCB-2E5B-4CB3-9D6D-68DED6CC7BC4}">
      <dsp:nvSpPr>
        <dsp:cNvPr id="0" name=""/>
        <dsp:cNvSpPr/>
      </dsp:nvSpPr>
      <dsp:spPr>
        <a:xfrm>
          <a:off x="3280163" y="470556"/>
          <a:ext cx="1065660" cy="843352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0BBE7F-3B43-4F1D-AEC5-E09729B16602}">
      <dsp:nvSpPr>
        <dsp:cNvPr id="0" name=""/>
        <dsp:cNvSpPr/>
      </dsp:nvSpPr>
      <dsp:spPr>
        <a:xfrm>
          <a:off x="3920774" y="470556"/>
          <a:ext cx="1065660" cy="843352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9DD1D7-1C3A-45A1-B8D7-1E1250A0AAD6}">
      <dsp:nvSpPr>
        <dsp:cNvPr id="0" name=""/>
        <dsp:cNvSpPr/>
      </dsp:nvSpPr>
      <dsp:spPr>
        <a:xfrm>
          <a:off x="78627" y="554891"/>
          <a:ext cx="4613308" cy="6746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проведение уличных мероприятий, направленных на профилактику дорожно-транспортного травматизма</a:t>
          </a:r>
          <a:endParaRPr lang="ru-RU" sz="1600" kern="1200" dirty="0"/>
        </a:p>
      </dsp:txBody>
      <dsp:txXfrm>
        <a:off x="78627" y="554891"/>
        <a:ext cx="4613308" cy="674682"/>
      </dsp:txXfrm>
    </dsp:sp>
    <dsp:sp modelId="{59D61A65-2085-459F-A983-1FE4A169AE51}">
      <dsp:nvSpPr>
        <dsp:cNvPr id="0" name=""/>
        <dsp:cNvSpPr/>
      </dsp:nvSpPr>
      <dsp:spPr>
        <a:xfrm>
          <a:off x="78627" y="1394767"/>
          <a:ext cx="4554104" cy="414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b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 </a:t>
          </a:r>
        </a:p>
      </dsp:txBody>
      <dsp:txXfrm>
        <a:off x="78627" y="1394767"/>
        <a:ext cx="4554104" cy="414009"/>
      </dsp:txXfrm>
    </dsp:sp>
    <dsp:sp modelId="{EC71767D-6AFA-47E3-AC95-747E6CE1DC29}">
      <dsp:nvSpPr>
        <dsp:cNvPr id="0" name=""/>
        <dsp:cNvSpPr/>
      </dsp:nvSpPr>
      <dsp:spPr>
        <a:xfrm>
          <a:off x="78627" y="1808777"/>
          <a:ext cx="1065660" cy="843352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8A5456-C2CB-4C90-B8D9-C9439E02E1A6}">
      <dsp:nvSpPr>
        <dsp:cNvPr id="0" name=""/>
        <dsp:cNvSpPr/>
      </dsp:nvSpPr>
      <dsp:spPr>
        <a:xfrm>
          <a:off x="718732" y="1808777"/>
          <a:ext cx="1065660" cy="843352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6DC8EC-1D37-4B7C-BBCB-2A46DBB239AA}">
      <dsp:nvSpPr>
        <dsp:cNvPr id="0" name=""/>
        <dsp:cNvSpPr/>
      </dsp:nvSpPr>
      <dsp:spPr>
        <a:xfrm>
          <a:off x="1359343" y="1808777"/>
          <a:ext cx="1065660" cy="843352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9A7C5E-AB1F-4B11-9FAF-CE5A43158F44}">
      <dsp:nvSpPr>
        <dsp:cNvPr id="0" name=""/>
        <dsp:cNvSpPr/>
      </dsp:nvSpPr>
      <dsp:spPr>
        <a:xfrm>
          <a:off x="1999448" y="1808777"/>
          <a:ext cx="1065660" cy="843352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B54B68-2F3F-4BCC-98D5-B1D7C970BA0E}">
      <dsp:nvSpPr>
        <dsp:cNvPr id="0" name=""/>
        <dsp:cNvSpPr/>
      </dsp:nvSpPr>
      <dsp:spPr>
        <a:xfrm>
          <a:off x="2640058" y="1808777"/>
          <a:ext cx="1065660" cy="843352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43A3FC-4E74-4027-9DFA-4599C53AE316}">
      <dsp:nvSpPr>
        <dsp:cNvPr id="0" name=""/>
        <dsp:cNvSpPr/>
      </dsp:nvSpPr>
      <dsp:spPr>
        <a:xfrm>
          <a:off x="3280163" y="1808777"/>
          <a:ext cx="1065660" cy="843352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AC70B3-40A0-43F9-ADD5-B232311EAD11}">
      <dsp:nvSpPr>
        <dsp:cNvPr id="0" name=""/>
        <dsp:cNvSpPr/>
      </dsp:nvSpPr>
      <dsp:spPr>
        <a:xfrm>
          <a:off x="3920774" y="1808777"/>
          <a:ext cx="1065660" cy="843352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9C3802-4734-4FB1-8093-8CADB6350478}">
      <dsp:nvSpPr>
        <dsp:cNvPr id="0" name=""/>
        <dsp:cNvSpPr/>
      </dsp:nvSpPr>
      <dsp:spPr>
        <a:xfrm>
          <a:off x="78627" y="1893112"/>
          <a:ext cx="4613308" cy="6746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проведение бесед о соблюдении правил дорожного движения</a:t>
          </a:r>
          <a:endParaRPr lang="ru-RU" sz="1800" kern="1200" dirty="0"/>
        </a:p>
      </dsp:txBody>
      <dsp:txXfrm>
        <a:off x="78627" y="1893112"/>
        <a:ext cx="4613308" cy="674682"/>
      </dsp:txXfrm>
    </dsp:sp>
    <dsp:sp modelId="{996FF8C0-AE2B-4D32-9C1F-E4CD162633EA}">
      <dsp:nvSpPr>
        <dsp:cNvPr id="0" name=""/>
        <dsp:cNvSpPr/>
      </dsp:nvSpPr>
      <dsp:spPr>
        <a:xfrm>
          <a:off x="78627" y="2732989"/>
          <a:ext cx="4554104" cy="414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b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 </a:t>
          </a:r>
          <a:endParaRPr lang="ru-RU" sz="1900" kern="1200" dirty="0"/>
        </a:p>
      </dsp:txBody>
      <dsp:txXfrm>
        <a:off x="78627" y="2732989"/>
        <a:ext cx="4554104" cy="414009"/>
      </dsp:txXfrm>
    </dsp:sp>
    <dsp:sp modelId="{532AE78A-36F9-48EF-9CB6-EA02A8A85CA6}">
      <dsp:nvSpPr>
        <dsp:cNvPr id="0" name=""/>
        <dsp:cNvSpPr/>
      </dsp:nvSpPr>
      <dsp:spPr>
        <a:xfrm>
          <a:off x="78627" y="3146998"/>
          <a:ext cx="1065660" cy="843352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539EF0-F39E-4CC7-B140-7727FA32ABDC}">
      <dsp:nvSpPr>
        <dsp:cNvPr id="0" name=""/>
        <dsp:cNvSpPr/>
      </dsp:nvSpPr>
      <dsp:spPr>
        <a:xfrm>
          <a:off x="718732" y="3146998"/>
          <a:ext cx="1065660" cy="843352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61ACBE-F103-4059-9CFC-879B3DF67473}">
      <dsp:nvSpPr>
        <dsp:cNvPr id="0" name=""/>
        <dsp:cNvSpPr/>
      </dsp:nvSpPr>
      <dsp:spPr>
        <a:xfrm>
          <a:off x="1359343" y="3146998"/>
          <a:ext cx="1065660" cy="843352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5B4109-5B20-4125-8B4B-4A8F2382EBC1}">
      <dsp:nvSpPr>
        <dsp:cNvPr id="0" name=""/>
        <dsp:cNvSpPr/>
      </dsp:nvSpPr>
      <dsp:spPr>
        <a:xfrm>
          <a:off x="1999448" y="3146998"/>
          <a:ext cx="1065660" cy="843352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FCA229-03C4-4B88-8112-7B86277F4C12}">
      <dsp:nvSpPr>
        <dsp:cNvPr id="0" name=""/>
        <dsp:cNvSpPr/>
      </dsp:nvSpPr>
      <dsp:spPr>
        <a:xfrm>
          <a:off x="2640058" y="3146998"/>
          <a:ext cx="1065660" cy="843352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E07BFD-1B8D-439E-A24A-98587248ED5A}">
      <dsp:nvSpPr>
        <dsp:cNvPr id="0" name=""/>
        <dsp:cNvSpPr/>
      </dsp:nvSpPr>
      <dsp:spPr>
        <a:xfrm>
          <a:off x="3280163" y="3146998"/>
          <a:ext cx="1065660" cy="843352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331472-1B44-4AF3-8BFC-F26202F73860}">
      <dsp:nvSpPr>
        <dsp:cNvPr id="0" name=""/>
        <dsp:cNvSpPr/>
      </dsp:nvSpPr>
      <dsp:spPr>
        <a:xfrm>
          <a:off x="3920774" y="3146998"/>
          <a:ext cx="1065660" cy="843352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316195-DCFC-4312-9D6F-1EC2FFF2C982}">
      <dsp:nvSpPr>
        <dsp:cNvPr id="0" name=""/>
        <dsp:cNvSpPr/>
      </dsp:nvSpPr>
      <dsp:spPr>
        <a:xfrm>
          <a:off x="0" y="3222178"/>
          <a:ext cx="4613308" cy="6746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изготовление и распространение полиграфической продукции</a:t>
          </a:r>
          <a:endParaRPr lang="ru-RU" sz="1800" kern="1200" dirty="0"/>
        </a:p>
      </dsp:txBody>
      <dsp:txXfrm>
        <a:off x="0" y="3222178"/>
        <a:ext cx="4613308" cy="67468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0895A7-EF44-4973-8D0C-DE94043B0435}">
      <dsp:nvSpPr>
        <dsp:cNvPr id="0" name=""/>
        <dsp:cNvSpPr/>
      </dsp:nvSpPr>
      <dsp:spPr>
        <a:xfrm>
          <a:off x="998279" y="1708"/>
          <a:ext cx="4628926" cy="420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 </a:t>
          </a:r>
        </a:p>
      </dsp:txBody>
      <dsp:txXfrm>
        <a:off x="998279" y="1708"/>
        <a:ext cx="4628926" cy="420811"/>
      </dsp:txXfrm>
    </dsp:sp>
    <dsp:sp modelId="{7E40D466-6179-4334-9106-44F4014D4371}">
      <dsp:nvSpPr>
        <dsp:cNvPr id="0" name=""/>
        <dsp:cNvSpPr/>
      </dsp:nvSpPr>
      <dsp:spPr>
        <a:xfrm>
          <a:off x="998279" y="422519"/>
          <a:ext cx="1083168" cy="85720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393819-F26B-4C8E-8C80-04651167B488}">
      <dsp:nvSpPr>
        <dsp:cNvPr id="0" name=""/>
        <dsp:cNvSpPr/>
      </dsp:nvSpPr>
      <dsp:spPr>
        <a:xfrm>
          <a:off x="1648901" y="422519"/>
          <a:ext cx="1083168" cy="85720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32F896-CC54-4E9C-AC9D-1720C46E4E19}">
      <dsp:nvSpPr>
        <dsp:cNvPr id="0" name=""/>
        <dsp:cNvSpPr/>
      </dsp:nvSpPr>
      <dsp:spPr>
        <a:xfrm>
          <a:off x="2300037" y="422519"/>
          <a:ext cx="1083168" cy="85720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00B795-30DA-46B5-8B3D-ADE5143314C6}">
      <dsp:nvSpPr>
        <dsp:cNvPr id="0" name=""/>
        <dsp:cNvSpPr/>
      </dsp:nvSpPr>
      <dsp:spPr>
        <a:xfrm>
          <a:off x="2950658" y="422519"/>
          <a:ext cx="1083168" cy="85720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706BB5-9306-4FBA-A770-4A264A87719B}">
      <dsp:nvSpPr>
        <dsp:cNvPr id="0" name=""/>
        <dsp:cNvSpPr/>
      </dsp:nvSpPr>
      <dsp:spPr>
        <a:xfrm>
          <a:off x="3601794" y="422519"/>
          <a:ext cx="1083168" cy="85720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B4A9C4-F463-43AF-9990-AB958A93BAF5}">
      <dsp:nvSpPr>
        <dsp:cNvPr id="0" name=""/>
        <dsp:cNvSpPr/>
      </dsp:nvSpPr>
      <dsp:spPr>
        <a:xfrm>
          <a:off x="4252415" y="422519"/>
          <a:ext cx="1083168" cy="85720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4D007A-9505-42D6-9D87-E97CD6725B00}">
      <dsp:nvSpPr>
        <dsp:cNvPr id="0" name=""/>
        <dsp:cNvSpPr/>
      </dsp:nvSpPr>
      <dsp:spPr>
        <a:xfrm>
          <a:off x="4903551" y="422519"/>
          <a:ext cx="1083168" cy="85720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E61375-8C9C-4E1A-83B5-8B681779A608}">
      <dsp:nvSpPr>
        <dsp:cNvPr id="0" name=""/>
        <dsp:cNvSpPr/>
      </dsp:nvSpPr>
      <dsp:spPr>
        <a:xfrm>
          <a:off x="998279" y="508240"/>
          <a:ext cx="4689102" cy="6857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совершенствование системы профессионального развития муниципальных служащих</a:t>
          </a:r>
          <a:endParaRPr lang="ru-RU" sz="1600" kern="1200" dirty="0"/>
        </a:p>
      </dsp:txBody>
      <dsp:txXfrm>
        <a:off x="998279" y="508240"/>
        <a:ext cx="4689102" cy="685766"/>
      </dsp:txXfrm>
    </dsp:sp>
    <dsp:sp modelId="{5DBCB270-C0AB-42BB-BE94-2EA859F8F4FC}">
      <dsp:nvSpPr>
        <dsp:cNvPr id="0" name=""/>
        <dsp:cNvSpPr/>
      </dsp:nvSpPr>
      <dsp:spPr>
        <a:xfrm>
          <a:off x="998279" y="1337956"/>
          <a:ext cx="4628926" cy="420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 </a:t>
          </a:r>
        </a:p>
      </dsp:txBody>
      <dsp:txXfrm>
        <a:off x="998279" y="1337956"/>
        <a:ext cx="4628926" cy="420811"/>
      </dsp:txXfrm>
    </dsp:sp>
    <dsp:sp modelId="{671E3E27-BBF5-4BFD-BE62-31EDC7D19583}">
      <dsp:nvSpPr>
        <dsp:cNvPr id="0" name=""/>
        <dsp:cNvSpPr/>
      </dsp:nvSpPr>
      <dsp:spPr>
        <a:xfrm>
          <a:off x="998279" y="1758767"/>
          <a:ext cx="1083168" cy="85720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7D2355-92C7-427F-96FD-CFA757440764}">
      <dsp:nvSpPr>
        <dsp:cNvPr id="0" name=""/>
        <dsp:cNvSpPr/>
      </dsp:nvSpPr>
      <dsp:spPr>
        <a:xfrm>
          <a:off x="1648901" y="1758767"/>
          <a:ext cx="1083168" cy="85720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BD3EB9-56CF-41D6-B18F-8ABD55F3FE97}">
      <dsp:nvSpPr>
        <dsp:cNvPr id="0" name=""/>
        <dsp:cNvSpPr/>
      </dsp:nvSpPr>
      <dsp:spPr>
        <a:xfrm>
          <a:off x="2300037" y="1758767"/>
          <a:ext cx="1083168" cy="85720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63D554-580C-4E0A-99BD-AE78C30CF083}">
      <dsp:nvSpPr>
        <dsp:cNvPr id="0" name=""/>
        <dsp:cNvSpPr/>
      </dsp:nvSpPr>
      <dsp:spPr>
        <a:xfrm>
          <a:off x="2950658" y="1758767"/>
          <a:ext cx="1083168" cy="85720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E67A7F-82CB-4217-9A4F-F4A1A41BFFAE}">
      <dsp:nvSpPr>
        <dsp:cNvPr id="0" name=""/>
        <dsp:cNvSpPr/>
      </dsp:nvSpPr>
      <dsp:spPr>
        <a:xfrm>
          <a:off x="3601794" y="1758767"/>
          <a:ext cx="1083168" cy="85720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C8E7EC-6A7C-4296-B4DA-25C3BA2ADB12}">
      <dsp:nvSpPr>
        <dsp:cNvPr id="0" name=""/>
        <dsp:cNvSpPr/>
      </dsp:nvSpPr>
      <dsp:spPr>
        <a:xfrm>
          <a:off x="4252415" y="1758767"/>
          <a:ext cx="1083168" cy="85720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02F3E2-2EB6-40D3-992A-F72B750F4D97}">
      <dsp:nvSpPr>
        <dsp:cNvPr id="0" name=""/>
        <dsp:cNvSpPr/>
      </dsp:nvSpPr>
      <dsp:spPr>
        <a:xfrm>
          <a:off x="4903551" y="1758767"/>
          <a:ext cx="1083168" cy="85720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63DA8D-0095-4F19-A0E6-ECB65C0A5B8E}">
      <dsp:nvSpPr>
        <dsp:cNvPr id="0" name=""/>
        <dsp:cNvSpPr/>
      </dsp:nvSpPr>
      <dsp:spPr>
        <a:xfrm>
          <a:off x="998279" y="1844488"/>
          <a:ext cx="4689102" cy="6857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повышение квалификации кадров муниципальной службы</a:t>
          </a:r>
          <a:endParaRPr lang="ru-RU" sz="1600" kern="1200" dirty="0"/>
        </a:p>
      </dsp:txBody>
      <dsp:txXfrm>
        <a:off x="998279" y="1844488"/>
        <a:ext cx="4689102" cy="685766"/>
      </dsp:txXfrm>
    </dsp:sp>
    <dsp:sp modelId="{E0A27E08-29DF-4ABA-BF3A-4EB57F9C2527}">
      <dsp:nvSpPr>
        <dsp:cNvPr id="0" name=""/>
        <dsp:cNvSpPr/>
      </dsp:nvSpPr>
      <dsp:spPr>
        <a:xfrm>
          <a:off x="998279" y="2674204"/>
          <a:ext cx="4628926" cy="420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 </a:t>
          </a:r>
        </a:p>
      </dsp:txBody>
      <dsp:txXfrm>
        <a:off x="998279" y="2674204"/>
        <a:ext cx="4628926" cy="420811"/>
      </dsp:txXfrm>
    </dsp:sp>
    <dsp:sp modelId="{0F4A648A-4F97-4A94-8029-1EFEE0E64ED9}">
      <dsp:nvSpPr>
        <dsp:cNvPr id="0" name=""/>
        <dsp:cNvSpPr/>
      </dsp:nvSpPr>
      <dsp:spPr>
        <a:xfrm>
          <a:off x="998279" y="3095015"/>
          <a:ext cx="1083168" cy="85720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62D69F-5F61-44BB-A6AE-09AC9C90029A}">
      <dsp:nvSpPr>
        <dsp:cNvPr id="0" name=""/>
        <dsp:cNvSpPr/>
      </dsp:nvSpPr>
      <dsp:spPr>
        <a:xfrm>
          <a:off x="1648901" y="3095015"/>
          <a:ext cx="1083168" cy="85720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FE8AE8-73AC-4FCA-AEBA-3B4F391214B5}">
      <dsp:nvSpPr>
        <dsp:cNvPr id="0" name=""/>
        <dsp:cNvSpPr/>
      </dsp:nvSpPr>
      <dsp:spPr>
        <a:xfrm>
          <a:off x="2300037" y="3095015"/>
          <a:ext cx="1083168" cy="85720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87CDDF-ED7B-44BE-9A29-C8EAEEBF547A}">
      <dsp:nvSpPr>
        <dsp:cNvPr id="0" name=""/>
        <dsp:cNvSpPr/>
      </dsp:nvSpPr>
      <dsp:spPr>
        <a:xfrm>
          <a:off x="2950658" y="3095015"/>
          <a:ext cx="1083168" cy="85720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BC96E6-8DE6-4D29-9EAA-476F1DCAD4FB}">
      <dsp:nvSpPr>
        <dsp:cNvPr id="0" name=""/>
        <dsp:cNvSpPr/>
      </dsp:nvSpPr>
      <dsp:spPr>
        <a:xfrm>
          <a:off x="3601794" y="3095015"/>
          <a:ext cx="1083168" cy="85720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965969-DF58-4748-9BBF-4740649AD01D}">
      <dsp:nvSpPr>
        <dsp:cNvPr id="0" name=""/>
        <dsp:cNvSpPr/>
      </dsp:nvSpPr>
      <dsp:spPr>
        <a:xfrm>
          <a:off x="4252415" y="3095015"/>
          <a:ext cx="1083168" cy="85720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F45DA4-9CFF-4389-BC91-AA71F4C9C3B4}">
      <dsp:nvSpPr>
        <dsp:cNvPr id="0" name=""/>
        <dsp:cNvSpPr/>
      </dsp:nvSpPr>
      <dsp:spPr>
        <a:xfrm>
          <a:off x="4903551" y="3095015"/>
          <a:ext cx="1083168" cy="85720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7A5B83-4390-46C9-BBBE-827A2244A387}">
      <dsp:nvSpPr>
        <dsp:cNvPr id="0" name=""/>
        <dsp:cNvSpPr/>
      </dsp:nvSpPr>
      <dsp:spPr>
        <a:xfrm>
          <a:off x="998279" y="3180736"/>
          <a:ext cx="4689102" cy="6857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spc="10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повышение эффективности и качества муниципального управления в МО УРИЦК</a:t>
          </a:r>
          <a:endParaRPr lang="ru-RU" sz="1600" kern="1200" dirty="0"/>
        </a:p>
      </dsp:txBody>
      <dsp:txXfrm>
        <a:off x="998279" y="3180736"/>
        <a:ext cx="4689102" cy="6857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1C9011-9BD4-4F14-8128-1D7F6C2248E5}" type="datetimeFigureOut">
              <a:rPr lang="ru-RU" smtClean="0"/>
              <a:pPr>
                <a:defRPr/>
              </a:pPr>
              <a:t>09.06.2022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E632FC-B43D-4B86-A3FA-02D597594EA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87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481786-D1D0-4F06-824F-D94E686F4032}" type="datetimeFigureOut">
              <a:rPr lang="ru-RU" smtClean="0"/>
              <a:pPr>
                <a:defRPr/>
              </a:pPr>
              <a:t>09.06.2022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95BDE0-9859-4350-973E-C9F75E35DC7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118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481786-D1D0-4F06-824F-D94E686F4032}" type="datetimeFigureOut">
              <a:rPr lang="ru-RU" smtClean="0"/>
              <a:pPr>
                <a:defRPr/>
              </a:pPr>
              <a:t>09.06.2022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95BDE0-9859-4350-973E-C9F75E35DC7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4773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481786-D1D0-4F06-824F-D94E686F4032}" type="datetimeFigureOut">
              <a:rPr lang="ru-RU" smtClean="0"/>
              <a:pPr>
                <a:defRPr/>
              </a:pPr>
              <a:t>09.06.2022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95BDE0-9859-4350-973E-C9F75E35DC7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630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481786-D1D0-4F06-824F-D94E686F4032}" type="datetimeFigureOut">
              <a:rPr lang="ru-RU" smtClean="0"/>
              <a:pPr>
                <a:defRPr/>
              </a:pPr>
              <a:t>09.06.2022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95BDE0-9859-4350-973E-C9F75E35DC7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82786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481786-D1D0-4F06-824F-D94E686F4032}" type="datetimeFigureOut">
              <a:rPr lang="ru-RU" smtClean="0"/>
              <a:pPr>
                <a:defRPr/>
              </a:pPr>
              <a:t>09.06.2022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95BDE0-9859-4350-973E-C9F75E35DC7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65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5D259F-457D-478A-9C10-18110F36E0D3}" type="datetimeFigureOut">
              <a:rPr lang="ru-RU" smtClean="0"/>
              <a:pPr>
                <a:defRPr/>
              </a:pPr>
              <a:t>09.06.2022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55F6DF-EA99-40AE-9145-0AA45F60CCF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72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BCB0F3-0335-451D-B40F-58265A9C01AB}" type="datetimeFigureOut">
              <a:rPr lang="ru-RU" smtClean="0"/>
              <a:pPr>
                <a:defRPr/>
              </a:pPr>
              <a:t>09.06.2022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16480-CEA6-414E-AADF-59346800186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28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C2E186-EFAE-4F5C-8761-7EA5E12BC87F}" type="datetimeFigureOut">
              <a:rPr lang="ru-RU" smtClean="0"/>
              <a:pPr>
                <a:defRPr/>
              </a:pPr>
              <a:t>09.06.2022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7239D4-C93C-458C-A6F9-6BA1E0920A2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48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733771-6B5E-4C45-9FDF-A57064963100}" type="datetimeFigureOut">
              <a:rPr lang="ru-RU" smtClean="0"/>
              <a:pPr>
                <a:defRPr/>
              </a:pPr>
              <a:t>09.06.2022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FAE5C3-33B2-485F-AA26-2E5A2657F99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77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8A851C-FBB2-4BD7-9C54-3DFC18DF554C}" type="datetimeFigureOut">
              <a:rPr lang="ru-RU" smtClean="0"/>
              <a:pPr>
                <a:defRPr/>
              </a:pPr>
              <a:t>09.06.2022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1D22AD-85B3-455A-AD78-DD38E0014C3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55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F09C1C-F7A0-42B0-A3A1-9AD5904EDF10}" type="datetimeFigureOut">
              <a:rPr lang="ru-RU" smtClean="0"/>
              <a:pPr>
                <a:defRPr/>
              </a:pPr>
              <a:t>09.06.2022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E1702B-FC08-4E0E-BC89-48836DEB307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05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2E3A9A-F3AE-4030-9890-A430E04C4086}" type="datetimeFigureOut">
              <a:rPr lang="ru-RU" smtClean="0"/>
              <a:pPr>
                <a:defRPr/>
              </a:pPr>
              <a:t>09.06.2022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3A9883-7078-4855-96D4-F8213820196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59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A12B1-5468-4A7D-AFDF-855F27D325AD}" type="datetimeFigureOut">
              <a:rPr lang="ru-RU" smtClean="0"/>
              <a:pPr>
                <a:defRPr/>
              </a:pPr>
              <a:t>09.06.2022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78B661-11CF-4B81-996D-10C820B4FDE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66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F9DB4C-ABC0-41F2-AC2A-4C0BF76F5D8D}" type="datetimeFigureOut">
              <a:rPr lang="ru-RU" smtClean="0"/>
              <a:pPr>
                <a:defRPr/>
              </a:pPr>
              <a:t>09.06.2022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07FEAC-3E14-4252-97D7-5AA71845917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19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FA5068-8F31-41F5-9817-A168F069ECB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FB26A2-81D1-43E2-B337-BA6E191CF27A}" type="datetimeFigureOut">
              <a:rPr lang="ru-RU" smtClean="0"/>
              <a:pPr>
                <a:defRPr/>
              </a:pPr>
              <a:t>09.06.2022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92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481786-D1D0-4F06-824F-D94E686F4032}" type="datetimeFigureOut">
              <a:rPr lang="ru-RU" smtClean="0"/>
              <a:pPr>
                <a:defRPr/>
              </a:pPr>
              <a:t>09.06.2022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5095BDE0-9859-4350-973E-C9F75E35DC7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35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4.jpe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16.jpeg"/><Relationship Id="rId9" Type="http://schemas.microsoft.com/office/2007/relationships/diagramDrawing" Target="../diagrams/drawing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image" Target="../media/image18.png"/><Relationship Id="rId7" Type="http://schemas.openxmlformats.org/officeDocument/2006/relationships/diagramLayout" Target="../diagrams/layout6.xml"/><Relationship Id="rId12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6.xml"/><Relationship Id="rId11" Type="http://schemas.openxmlformats.org/officeDocument/2006/relationships/image" Target="../media/image20.png"/><Relationship Id="rId5" Type="http://schemas.openxmlformats.org/officeDocument/2006/relationships/image" Target="../media/image4.jpeg"/><Relationship Id="rId10" Type="http://schemas.microsoft.com/office/2007/relationships/diagramDrawing" Target="../diagrams/drawing6.xml"/><Relationship Id="rId4" Type="http://schemas.openxmlformats.org/officeDocument/2006/relationships/image" Target="../media/image19.png"/><Relationship Id="rId9" Type="http://schemas.openxmlformats.org/officeDocument/2006/relationships/diagramColors" Target="../diagrams/colors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24.jpeg"/><Relationship Id="rId7" Type="http://schemas.openxmlformats.org/officeDocument/2006/relationships/diagramQuickStyle" Target="../diagrams/quickStyle8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4" Type="http://schemas.openxmlformats.org/officeDocument/2006/relationships/image" Target="../media/image4.jpeg"/><Relationship Id="rId9" Type="http://schemas.microsoft.com/office/2007/relationships/diagramDrawing" Target="../diagrams/drawing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9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image" Target="../media/image4.jpeg"/><Relationship Id="rId7" Type="http://schemas.openxmlformats.org/officeDocument/2006/relationships/diagramQuickStyle" Target="../diagrams/quickStyle10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4" Type="http://schemas.openxmlformats.org/officeDocument/2006/relationships/image" Target="../media/image30.jpeg"/><Relationship Id="rId9" Type="http://schemas.microsoft.com/office/2007/relationships/diagramDrawing" Target="../diagrams/drawing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openxmlformats.org/officeDocument/2006/relationships/image" Target="../media/image31.jpeg"/><Relationship Id="rId7" Type="http://schemas.openxmlformats.org/officeDocument/2006/relationships/diagramQuickStyle" Target="../diagrams/quickStyle1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1.xml"/><Relationship Id="rId5" Type="http://schemas.openxmlformats.org/officeDocument/2006/relationships/diagramData" Target="../diagrams/data11.xml"/><Relationship Id="rId4" Type="http://schemas.openxmlformats.org/officeDocument/2006/relationships/image" Target="../media/image32.jpeg"/><Relationship Id="rId9" Type="http://schemas.microsoft.com/office/2007/relationships/diagramDrawing" Target="../diagrams/drawing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image" Target="../media/image33.png"/><Relationship Id="rId7" Type="http://schemas.openxmlformats.org/officeDocument/2006/relationships/diagramQuickStyle" Target="../diagrams/quickStyle1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2.xml"/><Relationship Id="rId5" Type="http://schemas.openxmlformats.org/officeDocument/2006/relationships/diagramData" Target="../diagrams/data12.xml"/><Relationship Id="rId4" Type="http://schemas.openxmlformats.org/officeDocument/2006/relationships/image" Target="../media/image34.png"/><Relationship Id="rId9" Type="http://schemas.microsoft.com/office/2007/relationships/diagramDrawing" Target="../diagrams/drawing1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3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4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38.jpeg"/><Relationship Id="rId7" Type="http://schemas.openxmlformats.org/officeDocument/2006/relationships/diagramColors" Target="../diagrams/colors16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7.xml"/><Relationship Id="rId3" Type="http://schemas.openxmlformats.org/officeDocument/2006/relationships/image" Target="../media/image40.jpeg"/><Relationship Id="rId7" Type="http://schemas.openxmlformats.org/officeDocument/2006/relationships/diagramQuickStyle" Target="../diagrams/quickStyle17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7.xml"/><Relationship Id="rId5" Type="http://schemas.openxmlformats.org/officeDocument/2006/relationships/diagramData" Target="../diagrams/data17.xml"/><Relationship Id="rId4" Type="http://schemas.openxmlformats.org/officeDocument/2006/relationships/image" Target="../media/image4.jpeg"/><Relationship Id="rId9" Type="http://schemas.microsoft.com/office/2007/relationships/diagramDrawing" Target="../diagrams/drawing1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Relationship Id="rId9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0.xml"/><Relationship Id="rId13" Type="http://schemas.openxmlformats.org/officeDocument/2006/relationships/image" Target="../media/image45.png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12" Type="http://schemas.microsoft.com/office/2007/relationships/diagramDrawing" Target="../diagrams/drawing20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9.xml"/><Relationship Id="rId11" Type="http://schemas.openxmlformats.org/officeDocument/2006/relationships/diagramColors" Target="../diagrams/colors20.xml"/><Relationship Id="rId5" Type="http://schemas.openxmlformats.org/officeDocument/2006/relationships/diagramQuickStyle" Target="../diagrams/quickStyle19.xml"/><Relationship Id="rId10" Type="http://schemas.openxmlformats.org/officeDocument/2006/relationships/diagramQuickStyle" Target="../diagrams/quickStyle20.xml"/><Relationship Id="rId4" Type="http://schemas.openxmlformats.org/officeDocument/2006/relationships/diagramLayout" Target="../diagrams/layout19.xml"/><Relationship Id="rId9" Type="http://schemas.openxmlformats.org/officeDocument/2006/relationships/diagramLayout" Target="../diagrams/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urizk.spb.ru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8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245ECD8-3157-DAF4-062E-43E9D83A6181}"/>
              </a:ext>
            </a:extLst>
          </p:cNvPr>
          <p:cNvSpPr txBox="1"/>
          <p:nvPr/>
        </p:nvSpPr>
        <p:spPr>
          <a:xfrm>
            <a:off x="937845" y="1711335"/>
            <a:ext cx="83233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БЮДЖЕТ ДЛЯ ГРАЖДАН</a:t>
            </a:r>
          </a:p>
          <a:p>
            <a:pPr algn="ctr"/>
            <a:r>
              <a:rPr lang="ru-RU" sz="4800" b="1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 УРИЦК</a:t>
            </a:r>
            <a:endParaRPr lang="ru-RU" sz="4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6" descr="герб">
            <a:extLst>
              <a:ext uri="{FF2B5EF4-FFF2-40B4-BE49-F238E27FC236}">
                <a16:creationId xmlns:a16="http://schemas.microsoft.com/office/drawing/2014/main" id="{AEB0E25B-0815-838C-E7ED-FE78ED10A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488" y="176211"/>
            <a:ext cx="1054100" cy="1247775"/>
          </a:xfrm>
          <a:prstGeom prst="rect">
            <a:avLst/>
          </a:prstGeom>
          <a:noFill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6212D2C-EE49-1C9C-655A-8E64A9D16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839" y="3236106"/>
            <a:ext cx="4265409" cy="326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19C7B0-2542-0F32-FC01-AB15EF883331}"/>
              </a:ext>
            </a:extLst>
          </p:cNvPr>
          <p:cNvSpPr txBox="1"/>
          <p:nvPr/>
        </p:nvSpPr>
        <p:spPr>
          <a:xfrm>
            <a:off x="937845" y="4514235"/>
            <a:ext cx="21267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000" b="1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2022</a:t>
            </a:r>
            <a:endParaRPr lang="ru-RU" sz="6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87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3707" y="216598"/>
            <a:ext cx="81204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algn="ctr">
              <a:spcAft>
                <a:spcPts val="0"/>
              </a:spcAft>
              <a:defRPr/>
            </a:pPr>
            <a:r>
              <a:rPr lang="ru-RU" sz="2000" b="1" kern="10" spc="1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Профилактика наркомании на территории МО УРИЦК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135DFE-733B-9FE3-1A9E-858E48264F58}"/>
              </a:ext>
            </a:extLst>
          </p:cNvPr>
          <p:cNvSpPr txBox="1"/>
          <p:nvPr/>
        </p:nvSpPr>
        <p:spPr>
          <a:xfrm>
            <a:off x="2827163" y="5777484"/>
            <a:ext cx="34673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kern="10" spc="1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 тыс.руб.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2534B4E1-40E7-48C4-00D6-F8EEDF906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2825433"/>
            <a:ext cx="1943099" cy="1937810"/>
          </a:xfrm>
          <a:prstGeom prst="ellipse">
            <a:avLst/>
          </a:prstGeom>
          <a:ln w="190500" cap="rnd">
            <a:solidFill>
              <a:schemeClr val="accent1">
                <a:lumMod val="7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6ADFDC-6F2B-BF6A-04F5-7C7D0B6BF2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4" y="179596"/>
            <a:ext cx="768623" cy="906762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DF6AAB0-EFCF-01AC-93E6-61CE38D54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850" y="1841500"/>
            <a:ext cx="2023914" cy="1930399"/>
          </a:xfrm>
          <a:prstGeom prst="ellipse">
            <a:avLst/>
          </a:prstGeom>
          <a:ln w="190500" cap="rnd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0A378DA1-EB94-3663-B736-674743F75F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6774793"/>
              </p:ext>
            </p:extLst>
          </p:nvPr>
        </p:nvGraphicFramePr>
        <p:xfrm>
          <a:off x="2108200" y="1086358"/>
          <a:ext cx="5753100" cy="4335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5FF21D-870A-139F-7334-F85408681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017" y="3728574"/>
            <a:ext cx="1849682" cy="1849682"/>
          </a:xfrm>
          <a:prstGeom prst="ellipse">
            <a:avLst/>
          </a:prstGeom>
          <a:ln w="190500" cap="rnd">
            <a:solidFill>
              <a:schemeClr val="accent1">
                <a:lumMod val="5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277C648-ABEE-6027-8BF3-7D4DB62ED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351" y="4631173"/>
            <a:ext cx="1887768" cy="1933941"/>
          </a:xfrm>
          <a:prstGeom prst="ellipse">
            <a:avLst/>
          </a:prstGeom>
          <a:ln w="190500" cap="rnd">
            <a:solidFill>
              <a:schemeClr val="accent1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DDC2C91-59A3-A773-2D3E-6015C5748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675" y="2909018"/>
            <a:ext cx="1956921" cy="1916771"/>
          </a:xfrm>
          <a:prstGeom prst="ellipse">
            <a:avLst/>
          </a:prstGeom>
          <a:ln w="190500" cap="rnd">
            <a:solidFill>
              <a:schemeClr val="accent1">
                <a:lumMod val="40000"/>
                <a:lumOff val="6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1051295" y="138983"/>
            <a:ext cx="8073315" cy="88844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lvl="2" algn="ctr" fontAlgn="auto">
              <a:spcBef>
                <a:spcPts val="0"/>
              </a:spcBef>
              <a:defRPr/>
            </a:pPr>
            <a:r>
              <a:rPr lang="ru-RU" sz="2400" b="1" kern="10" spc="1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Развитие физической культуры и</a:t>
            </a:r>
          </a:p>
          <a:p>
            <a:pPr marL="0" lvl="2" algn="ctr" fontAlgn="auto">
              <a:spcBef>
                <a:spcPts val="0"/>
              </a:spcBef>
              <a:defRPr/>
            </a:pPr>
            <a:r>
              <a:rPr lang="ru-RU" sz="2400" b="1" kern="10" spc="1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массового спорта на территории МО УРИЦК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3B1B51-D57E-CA14-2B8B-4442E1B7A531}"/>
              </a:ext>
            </a:extLst>
          </p:cNvPr>
          <p:cNvSpPr txBox="1"/>
          <p:nvPr/>
        </p:nvSpPr>
        <p:spPr>
          <a:xfrm>
            <a:off x="2922501" y="5825531"/>
            <a:ext cx="34673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kern="10" spc="1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1,8 млн.руб.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814994-7864-8CF6-FF5D-7359A52D84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4" y="179596"/>
            <a:ext cx="768623" cy="906762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4BC9C66D-99FE-FB62-D46B-ACC79C0006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33B04B8E-B8A1-0259-FD48-4CA28F019D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5647266"/>
              </p:ext>
            </p:extLst>
          </p:nvPr>
        </p:nvGraphicFramePr>
        <p:xfrm>
          <a:off x="3873705" y="1027423"/>
          <a:ext cx="5819494" cy="4550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0FBCA46-5C11-3EAE-3061-53B15E1485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2239" y="1717172"/>
            <a:ext cx="1956921" cy="19915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4FA84E3-095C-AEFB-3505-44674A83A7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185" y="1093998"/>
            <a:ext cx="1956921" cy="1947013"/>
          </a:xfrm>
          <a:prstGeom prst="ellipse">
            <a:avLst/>
          </a:prstGeom>
          <a:ln w="190500" cap="rnd">
            <a:solidFill>
              <a:schemeClr val="accent1">
                <a:lumMod val="7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935297" y="200698"/>
            <a:ext cx="8424602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lvl="2" algn="ctr" fontAlgn="auto">
              <a:lnSpc>
                <a:spcPct val="90000"/>
              </a:lnSpc>
              <a:spcBef>
                <a:spcPts val="0"/>
              </a:spcBef>
              <a:defRPr/>
            </a:pPr>
            <a:r>
              <a:rPr lang="ru-RU" sz="2400" b="1" kern="10" spc="1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Профилактика терроризма и экстремизма</a:t>
            </a:r>
          </a:p>
          <a:p>
            <a:pPr marL="0" lvl="2" algn="ctr" fontAlgn="auto">
              <a:lnSpc>
                <a:spcPct val="90000"/>
              </a:lnSpc>
              <a:spcBef>
                <a:spcPts val="0"/>
              </a:spcBef>
              <a:defRPr/>
            </a:pPr>
            <a:r>
              <a:rPr lang="ru-RU" sz="2400" b="1" kern="10" spc="1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территории МО УРИЦК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970D21-1E0F-1160-286B-1A5E0D321CE3}"/>
              </a:ext>
            </a:extLst>
          </p:cNvPr>
          <p:cNvSpPr txBox="1"/>
          <p:nvPr/>
        </p:nvSpPr>
        <p:spPr>
          <a:xfrm>
            <a:off x="2819400" y="5907542"/>
            <a:ext cx="34673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kern="10" spc="1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135 тыс.руб.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25FD35-3630-7F01-B4D2-277186907E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4" y="179596"/>
            <a:ext cx="768623" cy="906762"/>
          </a:xfrm>
          <a:prstGeom prst="rect">
            <a:avLst/>
          </a:prstGeom>
        </p:spPr>
      </p:pic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51E7D38D-3553-D0D5-67ED-1579B9CAF5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0692582"/>
              </p:ext>
            </p:extLst>
          </p:nvPr>
        </p:nvGraphicFramePr>
        <p:xfrm>
          <a:off x="3821129" y="1181612"/>
          <a:ext cx="5638800" cy="4017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D61E62-50F1-B9CB-4666-B03DAD7386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388" y="1755230"/>
            <a:ext cx="3507741" cy="3443815"/>
          </a:xfrm>
          <a:prstGeom prst="ellipse">
            <a:avLst/>
          </a:prstGeom>
          <a:ln w="190500" cap="rnd">
            <a:solidFill>
              <a:schemeClr val="accent1">
                <a:lumMod val="5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0" y="179596"/>
            <a:ext cx="9378914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lvl="2" algn="ctr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2400" b="1" kern="10" spc="1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Профилактика дорожно-транспортного травматизма на территории Муниципального округа УРИЦК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F147253-20CE-60DB-434F-3B173D0D6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256" y="2548833"/>
            <a:ext cx="2187939" cy="2187939"/>
          </a:xfrm>
          <a:prstGeom prst="ellipse">
            <a:avLst/>
          </a:prstGeom>
          <a:ln w="190500" cap="rnd">
            <a:solidFill>
              <a:schemeClr val="accent1">
                <a:lumMod val="7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9E45B531-FAF0-A9F7-8879-FFE7352E1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74" y="2494166"/>
            <a:ext cx="2121159" cy="2147417"/>
          </a:xfrm>
          <a:prstGeom prst="ellipse">
            <a:avLst/>
          </a:prstGeom>
          <a:ln w="190500" cap="rnd">
            <a:solidFill>
              <a:schemeClr val="accent1">
                <a:lumMod val="7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052DC2-2C50-45DB-432D-56E2E38F1B62}"/>
              </a:ext>
            </a:extLst>
          </p:cNvPr>
          <p:cNvSpPr txBox="1"/>
          <p:nvPr/>
        </p:nvSpPr>
        <p:spPr>
          <a:xfrm>
            <a:off x="2844595" y="5858617"/>
            <a:ext cx="34673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kern="10" spc="1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170 тыс.руб.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12DA45-DFAA-6075-D910-41451DDD10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4" y="179596"/>
            <a:ext cx="768623" cy="906762"/>
          </a:xfrm>
          <a:prstGeom prst="rect">
            <a:avLst/>
          </a:prstGeom>
        </p:spPr>
      </p:pic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620391D9-4213-6B13-7DFE-C84839A4BF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4508962"/>
              </p:ext>
            </p:extLst>
          </p:nvPr>
        </p:nvGraphicFramePr>
        <p:xfrm>
          <a:off x="2460805" y="1287102"/>
          <a:ext cx="5065063" cy="4046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1132764" y="25708"/>
            <a:ext cx="7974557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lvl="2" algn="ctr" fontAlgn="auto">
              <a:spcBef>
                <a:spcPts val="0"/>
              </a:spcBef>
              <a:defRPr/>
            </a:pPr>
            <a:r>
              <a:rPr lang="ru-RU" sz="2000" b="1" kern="10" spc="1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Защита населения и территорий от чрезвычайных ситуаций,</a:t>
            </a:r>
          </a:p>
          <a:p>
            <a:pPr marL="0" lvl="2" algn="ctr" fontAlgn="auto">
              <a:spcBef>
                <a:spcPts val="0"/>
              </a:spcBef>
              <a:defRPr/>
            </a:pPr>
            <a:r>
              <a:rPr lang="ru-RU" sz="2000" b="1" kern="10" spc="1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 также содействие в информировании населения об угрозе возникновения или о возникновении чрезвычайной ситуации на территории МО УРИЦК</a:t>
            </a:r>
          </a:p>
        </p:txBody>
      </p:sp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841854">
            <a:off x="296337" y="3615957"/>
            <a:ext cx="1928180" cy="1976880"/>
          </a:xfrm>
          <a:prstGeom prst="ellipse">
            <a:avLst/>
          </a:prstGeom>
          <a:ln w="190500" cap="rnd">
            <a:solidFill>
              <a:schemeClr val="accent1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6C9A43-469E-82C3-C989-201037A743C4}"/>
              </a:ext>
            </a:extLst>
          </p:cNvPr>
          <p:cNvSpPr txBox="1"/>
          <p:nvPr/>
        </p:nvSpPr>
        <p:spPr>
          <a:xfrm>
            <a:off x="3077942" y="5994234"/>
            <a:ext cx="34673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kern="10" spc="1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72 тыс.руб.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1A7DCFB-D8E5-32AE-1CE5-22F6BEFAE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4" y="179596"/>
            <a:ext cx="768623" cy="9067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E5FCC9-FB26-E089-F6C8-C8B857874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6673" y="1888969"/>
            <a:ext cx="1863148" cy="1863148"/>
          </a:xfrm>
          <a:prstGeom prst="ellipse">
            <a:avLst/>
          </a:prstGeom>
          <a:ln w="190500" cap="rnd">
            <a:solidFill>
              <a:schemeClr val="accent1">
                <a:lumMod val="7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E50ABB-EC32-280B-FD9D-86713D9CA5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1967" y="2114550"/>
            <a:ext cx="5238750" cy="3771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935297" y="179596"/>
            <a:ext cx="818086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lvl="2" algn="ctr">
              <a:spcAft>
                <a:spcPts val="0"/>
              </a:spcAft>
              <a:defRPr/>
            </a:pPr>
            <a:r>
              <a:rPr lang="ru-RU" sz="2400" b="1" kern="10" spc="1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Обязательное дополнительное образование и повышение квалификации работников ОМСУ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6840206F-8917-13CC-6D1B-C91E707D5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85" y="1511399"/>
            <a:ext cx="4013450" cy="3835202"/>
          </a:xfrm>
          <a:prstGeom prst="ellipse">
            <a:avLst/>
          </a:prstGeom>
          <a:ln w="190500" cap="rnd">
            <a:solidFill>
              <a:schemeClr val="accent1">
                <a:lumMod val="5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F6FE6D-D4FB-7E61-6D5C-FE5EBB9D2CC2}"/>
              </a:ext>
            </a:extLst>
          </p:cNvPr>
          <p:cNvSpPr txBox="1"/>
          <p:nvPr/>
        </p:nvSpPr>
        <p:spPr>
          <a:xfrm>
            <a:off x="3052434" y="5771539"/>
            <a:ext cx="34673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kern="10" spc="1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 тыс.руб.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FAAA21-AA58-C910-68D9-C2ECA09FDE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4" y="179596"/>
            <a:ext cx="768623" cy="906762"/>
          </a:xfrm>
          <a:prstGeom prst="rect">
            <a:avLst/>
          </a:prstGeom>
        </p:spPr>
      </p:pic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FB9AD4E5-2336-8B8A-9636-79AB7C13F4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7245201"/>
              </p:ext>
            </p:extLst>
          </p:nvPr>
        </p:nvGraphicFramePr>
        <p:xfrm>
          <a:off x="3733800" y="1263915"/>
          <a:ext cx="6985000" cy="3953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D8379B6-2D83-E3BC-2451-AF0AC7259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057" y="3783625"/>
            <a:ext cx="2489200" cy="2472440"/>
          </a:xfrm>
          <a:prstGeom prst="ellipse">
            <a:avLst/>
          </a:prstGeom>
          <a:ln w="190500" cap="rnd">
            <a:solidFill>
              <a:schemeClr val="accent1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56B241-C083-49D7-B52F-43284B74AE56}"/>
              </a:ext>
            </a:extLst>
          </p:cNvPr>
          <p:cNvSpPr txBox="1"/>
          <p:nvPr/>
        </p:nvSpPr>
        <p:spPr>
          <a:xfrm>
            <a:off x="935297" y="179596"/>
            <a:ext cx="85201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algn="ctr">
              <a:defRPr/>
            </a:pPr>
            <a:r>
              <a:rPr lang="ru-RU" sz="2400" b="1" kern="10" spc="1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Временное трудоустройство несовершеннолетних в возрасте от 14 до 18 лет в свободное от учебы время</a:t>
            </a:r>
          </a:p>
          <a:p>
            <a:pPr marL="0" lvl="2" algn="ctr">
              <a:defRPr/>
            </a:pPr>
            <a:r>
              <a:rPr lang="ru-RU" sz="2400" b="1" kern="10" spc="1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территории МО УРИЦК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1FC9C7-03E3-65B3-72AA-02F068E7ADBB}"/>
              </a:ext>
            </a:extLst>
          </p:cNvPr>
          <p:cNvSpPr txBox="1"/>
          <p:nvPr/>
        </p:nvSpPr>
        <p:spPr>
          <a:xfrm>
            <a:off x="3192585" y="5930325"/>
            <a:ext cx="34673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kern="10" spc="1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320 тыс.руб.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0EA89D-B4C3-BAD9-D6B0-A5A7806EBB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4" y="179596"/>
            <a:ext cx="768623" cy="906762"/>
          </a:xfrm>
          <a:prstGeom prst="rect">
            <a:avLst/>
          </a:prstGeom>
        </p:spPr>
      </p:pic>
      <p:pic>
        <p:nvPicPr>
          <p:cNvPr id="6" name="Рисунок 26">
            <a:extLst>
              <a:ext uri="{FF2B5EF4-FFF2-40B4-BE49-F238E27FC236}">
                <a16:creationId xmlns:a16="http://schemas.microsoft.com/office/drawing/2014/main" id="{3BDC0B2D-DA0D-4AC5-481D-5E6025E73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4174" y="1546591"/>
            <a:ext cx="2643388" cy="2720610"/>
          </a:xfrm>
          <a:prstGeom prst="ellipse">
            <a:avLst/>
          </a:prstGeom>
          <a:ln w="190500" cap="rnd">
            <a:solidFill>
              <a:schemeClr val="accent1">
                <a:lumMod val="20000"/>
                <a:lumOff val="8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98545E22-FD5F-C5AE-1E74-E40F19440D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8832690"/>
              </p:ext>
            </p:extLst>
          </p:nvPr>
        </p:nvGraphicFramePr>
        <p:xfrm>
          <a:off x="550985" y="1512077"/>
          <a:ext cx="5542422" cy="4144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98909" y="312770"/>
            <a:ext cx="78800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algn="ctr">
              <a:spcAft>
                <a:spcPts val="0"/>
              </a:spcAft>
              <a:defRPr/>
            </a:pPr>
            <a:r>
              <a:rPr lang="ru-RU" sz="2800" b="1" kern="10" spc="1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Военно-патриотическое воспитание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96A5F1-6A63-A83A-80C6-F9CB484F85B8}"/>
              </a:ext>
            </a:extLst>
          </p:cNvPr>
          <p:cNvSpPr txBox="1"/>
          <p:nvPr/>
        </p:nvSpPr>
        <p:spPr>
          <a:xfrm>
            <a:off x="2908300" y="5895812"/>
            <a:ext cx="34673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kern="10" spc="1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1,2 млн. руб.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D49DBE-3E2D-567A-51B4-80816351F6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4" y="179596"/>
            <a:ext cx="768623" cy="90676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A8159D-031B-35A8-7FFE-2A299D486D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43" y="1715462"/>
            <a:ext cx="1986513" cy="1880901"/>
          </a:xfrm>
          <a:prstGeom prst="ellipse">
            <a:avLst/>
          </a:prstGeom>
          <a:ln w="190500" cap="rnd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AutoShape 2">
            <a:extLst>
              <a:ext uri="{FF2B5EF4-FFF2-40B4-BE49-F238E27FC236}">
                <a16:creationId xmlns:a16="http://schemas.microsoft.com/office/drawing/2014/main" id="{617BC29A-D3E7-A601-CE95-D6FE69D57B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DB22408-6B5B-6B0A-E8D8-9233E21BD3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44" y="3429000"/>
            <a:ext cx="1805016" cy="1741748"/>
          </a:xfrm>
          <a:prstGeom prst="ellipse">
            <a:avLst/>
          </a:prstGeom>
          <a:ln w="190500" cap="rnd">
            <a:solidFill>
              <a:schemeClr val="accent1">
                <a:lumMod val="7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9FEFCC2C-0924-8E68-2679-9D0052390F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5406529"/>
              </p:ext>
            </p:extLst>
          </p:nvPr>
        </p:nvGraphicFramePr>
        <p:xfrm>
          <a:off x="1474987" y="1039007"/>
          <a:ext cx="7348065" cy="4475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6FF2C33-0754-5CF0-5E2B-CFD8049727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74" y="179596"/>
            <a:ext cx="763112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10" spc="1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Газета «Муниципальный округ Урицк»</a:t>
            </a:r>
          </a:p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10" spc="1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тираж 12 000 экз.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EF8014-961B-A2E8-8DC0-1CAA067D9FF0}"/>
              </a:ext>
            </a:extLst>
          </p:cNvPr>
          <p:cNvSpPr txBox="1"/>
          <p:nvPr/>
        </p:nvSpPr>
        <p:spPr>
          <a:xfrm>
            <a:off x="2999515" y="5715937"/>
            <a:ext cx="34673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kern="10" spc="1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3,6 млн. руб.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7E260A-399F-095A-9DB7-A61DFD8BAE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4" y="179596"/>
            <a:ext cx="768623" cy="90676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C3F7D13-24D4-17E3-DC85-57C63944F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18803">
            <a:off x="1572778" y="1478473"/>
            <a:ext cx="2063468" cy="2113214"/>
          </a:xfrm>
          <a:prstGeom prst="ellipse">
            <a:avLst/>
          </a:prstGeom>
          <a:ln w="190500" cap="rnd">
            <a:solidFill>
              <a:schemeClr val="accent1">
                <a:lumMod val="7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4ADD63-881C-E99F-2980-1EB7F0D71A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48022">
            <a:off x="597323" y="2993248"/>
            <a:ext cx="2266408" cy="2304512"/>
          </a:xfrm>
          <a:prstGeom prst="ellipse">
            <a:avLst/>
          </a:prstGeom>
          <a:ln w="190500" cap="rnd">
            <a:solidFill>
              <a:schemeClr val="accent1">
                <a:lumMod val="40000"/>
                <a:lumOff val="6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92B97DF6-5A58-C873-1E94-39291F1510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0485221"/>
              </p:ext>
            </p:extLst>
          </p:nvPr>
        </p:nvGraphicFramePr>
        <p:xfrm>
          <a:off x="3606800" y="1234444"/>
          <a:ext cx="6629400" cy="4257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7723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871797" y="236004"/>
            <a:ext cx="820810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10" spc="1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Экологическое просвещение, а также организация экологического воспитания и формирования экологической культуры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B7405E2F-FD52-40A2-3B86-FD12726B5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15844"/>
            <a:ext cx="3712159" cy="3519023"/>
          </a:xfrm>
          <a:prstGeom prst="ellipse">
            <a:avLst/>
          </a:prstGeom>
          <a:ln w="190500" cap="rnd">
            <a:solidFill>
              <a:schemeClr val="accent1">
                <a:lumMod val="7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A4C1C2-DC4D-6D40-01F0-98F76123641A}"/>
              </a:ext>
            </a:extLst>
          </p:cNvPr>
          <p:cNvSpPr txBox="1"/>
          <p:nvPr/>
        </p:nvSpPr>
        <p:spPr>
          <a:xfrm>
            <a:off x="3057188" y="5914378"/>
            <a:ext cx="34673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kern="10" spc="1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135 тыс.руб.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5DD531-CA92-3127-FED2-C03DE12CAB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4" y="179596"/>
            <a:ext cx="768623" cy="906762"/>
          </a:xfrm>
          <a:prstGeom prst="rect">
            <a:avLst/>
          </a:prstGeom>
        </p:spPr>
      </p:pic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1B016170-DBDD-6176-E6D2-D3E02E9B96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3224843"/>
              </p:ext>
            </p:extLst>
          </p:nvPr>
        </p:nvGraphicFramePr>
        <p:xfrm>
          <a:off x="307638" y="1308100"/>
          <a:ext cx="5499100" cy="4467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2">
            <a:extLst>
              <a:ext uri="{FF2B5EF4-FFF2-40B4-BE49-F238E27FC236}">
                <a16:creationId xmlns:a16="http://schemas.microsoft.com/office/drawing/2014/main" id="{213EEEA8-1F06-8BE1-60E3-EF60BE10F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3747" y="1612601"/>
            <a:ext cx="4383453" cy="4495328"/>
          </a:xfrm>
          <a:prstGeom prst="rect">
            <a:avLst/>
          </a:prstGeom>
          <a:ln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F65142-D23E-623D-FA47-69F67A346EF6}"/>
              </a:ext>
            </a:extLst>
          </p:cNvPr>
          <p:cNvSpPr txBox="1"/>
          <p:nvPr/>
        </p:nvSpPr>
        <p:spPr>
          <a:xfrm>
            <a:off x="1242647" y="217351"/>
            <a:ext cx="7725506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400" b="1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Муниципальное образование МО УРИЦК расположено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400" b="1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Красносельском районе Санкт-Петербурга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D6A3C4-DA71-3D42-EAFC-46744186DB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4" y="179596"/>
            <a:ext cx="768623" cy="9067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9DD570-1F65-5B53-8762-0223CDF01B1F}"/>
              </a:ext>
            </a:extLst>
          </p:cNvPr>
          <p:cNvSpPr txBox="1"/>
          <p:nvPr/>
        </p:nvSpPr>
        <p:spPr>
          <a:xfrm>
            <a:off x="6096000" y="2040927"/>
            <a:ext cx="3235951" cy="277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400" b="1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Площадь территории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800" b="1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418</a:t>
            </a:r>
            <a:r>
              <a:rPr lang="ru-RU" sz="2400" b="1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тыс. кв.м</a:t>
            </a:r>
          </a:p>
          <a:p>
            <a:pPr algn="ctr">
              <a:lnSpc>
                <a:spcPct val="80000"/>
              </a:lnSpc>
              <a:defRPr/>
            </a:pPr>
            <a:endParaRPr lang="ru-RU" sz="2400" b="1" kern="1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400" b="1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Численность населения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400" b="1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01.01.2021 г. </a:t>
            </a:r>
          </a:p>
          <a:p>
            <a:pPr algn="ctr">
              <a:lnSpc>
                <a:spcPct val="80000"/>
              </a:lnSpc>
              <a:defRPr/>
            </a:pPr>
            <a:r>
              <a:rPr lang="ru-RU" b="1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(по данным Петростата)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800" b="1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57 726 </a:t>
            </a:r>
            <a:r>
              <a:rPr lang="ru-RU" sz="2400" b="1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чел.</a:t>
            </a:r>
            <a:endParaRPr lang="ru-RU" sz="2400" b="1" dirty="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61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1159428" y="179596"/>
            <a:ext cx="770517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lvl="2" algn="ctr">
              <a:defRPr/>
            </a:pPr>
            <a:r>
              <a:rPr lang="ru-RU" sz="2400" b="1" kern="10" spc="1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Охрана здоровья граждан от воздействия окружающего табачного дыма и последствий потребления табака на территории МО УРИЦК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2ADA8BD6-8237-1173-8EF2-97F3E5CAA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74" y="2132730"/>
            <a:ext cx="3546521" cy="3348025"/>
          </a:xfrm>
          <a:prstGeom prst="ellipse">
            <a:avLst/>
          </a:prstGeom>
          <a:ln w="190500" cap="rnd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688F10-BEDD-115B-8A3A-270164034FCC}"/>
              </a:ext>
            </a:extLst>
          </p:cNvPr>
          <p:cNvSpPr txBox="1"/>
          <p:nvPr/>
        </p:nvSpPr>
        <p:spPr>
          <a:xfrm>
            <a:off x="3175972" y="5953291"/>
            <a:ext cx="34673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kern="10" spc="1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 тыс.руб.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08243F-8090-0434-509E-0D903154D3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4" y="179596"/>
            <a:ext cx="768623" cy="906762"/>
          </a:xfrm>
          <a:prstGeom prst="rect">
            <a:avLst/>
          </a:prstGeom>
        </p:spPr>
      </p:pic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BE84010F-F412-2E44-C813-10AD2E7A81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1500905"/>
              </p:ext>
            </p:extLst>
          </p:nvPr>
        </p:nvGraphicFramePr>
        <p:xfrm>
          <a:off x="3030613" y="1544295"/>
          <a:ext cx="7225328" cy="4270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935297" y="179596"/>
            <a:ext cx="837380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lvl="2" algn="ctr">
              <a:defRPr/>
            </a:pPr>
            <a:r>
              <a:rPr lang="ru-RU" sz="2400" b="1" kern="10" spc="1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Укрепление межнационального и межконфессионального согласия, сохранение и развитие языков и культуры народов России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055386-BF1A-CC13-885D-79A7A707717F}"/>
              </a:ext>
            </a:extLst>
          </p:cNvPr>
          <p:cNvSpPr txBox="1"/>
          <p:nvPr/>
        </p:nvSpPr>
        <p:spPr>
          <a:xfrm>
            <a:off x="3658111" y="5888055"/>
            <a:ext cx="34673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kern="10" spc="1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240 тыс.руб.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37FECD-1B4F-5E38-F9CD-F7FE3D61FC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4" y="179596"/>
            <a:ext cx="768623" cy="906762"/>
          </a:xfrm>
          <a:prstGeom prst="rect">
            <a:avLst/>
          </a:prstGeom>
        </p:spPr>
      </p:pic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9CB38C1A-D5DC-3F8A-B7C6-0F37558F8E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5411723"/>
              </p:ext>
            </p:extLst>
          </p:nvPr>
        </p:nvGraphicFramePr>
        <p:xfrm>
          <a:off x="166674" y="1254711"/>
          <a:ext cx="6157926" cy="4456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AA1B35-DFEB-C4CE-404F-9531D64590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5873" y="1839312"/>
            <a:ext cx="3597554" cy="3589355"/>
          </a:xfrm>
          <a:prstGeom prst="ellipse">
            <a:avLst/>
          </a:prstGeom>
          <a:ln w="190500" cap="rnd">
            <a:solidFill>
              <a:schemeClr val="accent1">
                <a:lumMod val="7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3AE2368-FEEE-7237-8BBC-AB11AABC9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297" y="179596"/>
            <a:ext cx="83738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lvl="2" algn="ctr">
              <a:defRPr/>
            </a:pPr>
            <a:r>
              <a:rPr lang="ru-RU" sz="2400" b="1" kern="10" spc="1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Формирование архивных фондов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28989F-FCA8-A7F7-D8D5-FB6825D950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4" y="179596"/>
            <a:ext cx="768623" cy="906762"/>
          </a:xfrm>
          <a:prstGeom prst="rect">
            <a:avLst/>
          </a:prstGeom>
        </p:spPr>
      </p:pic>
      <p:pic>
        <p:nvPicPr>
          <p:cNvPr id="4" name="Picture 7" descr="archive">
            <a:extLst>
              <a:ext uri="{FF2B5EF4-FFF2-40B4-BE49-F238E27FC236}">
                <a16:creationId xmlns:a16="http://schemas.microsoft.com/office/drawing/2014/main" id="{C4EB6DB4-6E70-83D2-CB81-6326E316C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184" y="1888797"/>
            <a:ext cx="2865315" cy="2726518"/>
          </a:xfrm>
          <a:prstGeom prst="ellipse">
            <a:avLst/>
          </a:prstGeom>
          <a:ln w="190500" cap="rnd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80D893-8A3A-4101-BB3F-FDE5DAF1E7C0}"/>
              </a:ext>
            </a:extLst>
          </p:cNvPr>
          <p:cNvSpPr txBox="1"/>
          <p:nvPr/>
        </p:nvSpPr>
        <p:spPr>
          <a:xfrm>
            <a:off x="3057188" y="5914378"/>
            <a:ext cx="34673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kern="10" spc="1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 тыс.руб.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1D572FEC-2B6F-301B-96F3-446EFF62D4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0264171"/>
              </p:ext>
            </p:extLst>
          </p:nvPr>
        </p:nvGraphicFramePr>
        <p:xfrm>
          <a:off x="3238499" y="762000"/>
          <a:ext cx="6515100" cy="4639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9989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56509" y="185373"/>
            <a:ext cx="73921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algn="ctr" fontAlgn="auto">
              <a:spcBef>
                <a:spcPts val="0"/>
              </a:spcBef>
              <a:defRPr/>
            </a:pPr>
            <a:r>
              <a:rPr lang="ru-RU" sz="2400" b="1" kern="10" spc="1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Праздничные мероприятия</a:t>
            </a:r>
          </a:p>
          <a:p>
            <a:pPr marL="0" lvl="2" algn="ctr" fontAlgn="auto">
              <a:spcBef>
                <a:spcPts val="0"/>
              </a:spcBef>
              <a:defRPr/>
            </a:pPr>
            <a:r>
              <a:rPr lang="ru-RU" sz="2400" b="1" kern="10" spc="1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жителей МО УРИЦК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070C1D0-9FD6-9EDB-D796-D068C77E1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50" y="2072408"/>
            <a:ext cx="2154384" cy="2154384"/>
          </a:xfrm>
          <a:prstGeom prst="ellipse">
            <a:avLst/>
          </a:prstGeom>
          <a:ln w="190500" cap="rnd">
            <a:solidFill>
              <a:schemeClr val="accent1">
                <a:lumMod val="7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96D7D94-0055-FCF8-8FDE-84E34F7BE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395" y="3149600"/>
            <a:ext cx="2156043" cy="2154383"/>
          </a:xfrm>
          <a:prstGeom prst="ellipse">
            <a:avLst/>
          </a:prstGeom>
          <a:ln w="190500" cap="rnd">
            <a:solidFill>
              <a:schemeClr val="accent1">
                <a:lumMod val="7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9AEB25-247B-294E-CEF3-DAB023AC4C49}"/>
              </a:ext>
            </a:extLst>
          </p:cNvPr>
          <p:cNvSpPr txBox="1"/>
          <p:nvPr/>
        </p:nvSpPr>
        <p:spPr>
          <a:xfrm>
            <a:off x="3048742" y="5810616"/>
            <a:ext cx="34673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kern="10" spc="1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млн. руб.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3513B6-DDB6-FABD-28D9-CD32DDE35F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4" y="179596"/>
            <a:ext cx="768623" cy="906762"/>
          </a:xfrm>
          <a:prstGeom prst="rect">
            <a:avLst/>
          </a:prstGeom>
        </p:spPr>
      </p:pic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72E21A28-4A2A-3C38-CA0D-6EFF49278C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8790595"/>
              </p:ext>
            </p:extLst>
          </p:nvPr>
        </p:nvGraphicFramePr>
        <p:xfrm>
          <a:off x="2146300" y="951322"/>
          <a:ext cx="6248400" cy="4385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7035" y="295268"/>
            <a:ext cx="8706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algn="ctr" fontAlgn="auto">
              <a:spcBef>
                <a:spcPts val="0"/>
              </a:spcBef>
              <a:defRPr/>
            </a:pPr>
            <a:r>
              <a:rPr lang="ru-RU" sz="2400" b="1" kern="10" spc="1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Досуговые мероприятия для жителей МО УРИЦК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9AEB25-247B-294E-CEF3-DAB023AC4C49}"/>
              </a:ext>
            </a:extLst>
          </p:cNvPr>
          <p:cNvSpPr txBox="1"/>
          <p:nvPr/>
        </p:nvSpPr>
        <p:spPr>
          <a:xfrm>
            <a:off x="3296328" y="5771642"/>
            <a:ext cx="34673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kern="10" spc="1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2,6 млн. руб.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3513B6-DDB6-FABD-28D9-CD32DDE35F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4" y="179596"/>
            <a:ext cx="768623" cy="906762"/>
          </a:xfrm>
          <a:prstGeom prst="rect">
            <a:avLst/>
          </a:prstGeom>
        </p:spPr>
      </p:pic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72E21A28-4A2A-3C38-CA0D-6EFF49278C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7326121"/>
              </p:ext>
            </p:extLst>
          </p:nvPr>
        </p:nvGraphicFramePr>
        <p:xfrm>
          <a:off x="2051830" y="1275210"/>
          <a:ext cx="5956300" cy="3978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33227A6-490C-7345-E016-F37F5EB87D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674" y="2635378"/>
            <a:ext cx="2219186" cy="2241962"/>
          </a:xfrm>
          <a:prstGeom prst="ellipse">
            <a:avLst/>
          </a:prstGeom>
          <a:ln w="190500" cap="rnd">
            <a:solidFill>
              <a:schemeClr val="accent1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Содержимое 14" descr="IMG_20210420_144153.jpg">
            <a:extLst>
              <a:ext uri="{FF2B5EF4-FFF2-40B4-BE49-F238E27FC236}">
                <a16:creationId xmlns:a16="http://schemas.microsoft.com/office/drawing/2014/main" id="{5C2285B7-F066-2697-C9FC-33221E345F1F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85628" y="2725610"/>
            <a:ext cx="2274374" cy="2241962"/>
          </a:xfrm>
          <a:prstGeom prst="ellipse">
            <a:avLst/>
          </a:prstGeom>
          <a:ln w="190500" cap="rnd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73283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4FD21AA-5402-E9B6-7F75-8114E3725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44" y="147202"/>
            <a:ext cx="768163" cy="908383"/>
          </a:xfrm>
          <a:prstGeom prst="rect">
            <a:avLst/>
          </a:prstGeom>
        </p:spPr>
      </p:pic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1F2DB21D-8B4F-C890-6E7D-D47D118237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4279920"/>
              </p:ext>
            </p:extLst>
          </p:nvPr>
        </p:nvGraphicFramePr>
        <p:xfrm>
          <a:off x="1258277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CA47D30-4DFF-8582-8771-2DF0EAFA004A}"/>
              </a:ext>
            </a:extLst>
          </p:cNvPr>
          <p:cNvSpPr txBox="1"/>
          <p:nvPr/>
        </p:nvSpPr>
        <p:spPr>
          <a:xfrm>
            <a:off x="1752208" y="333627"/>
            <a:ext cx="6845691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algn="ctr">
              <a:lnSpc>
                <a:spcPct val="90000"/>
              </a:lnSpc>
              <a:defRPr/>
            </a:pPr>
            <a:r>
              <a:rPr lang="ru-RU" sz="3200" b="1" kern="10" spc="1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ОХРАНА СЕМЬИ И ДЕТСТВА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D136A922-2B7D-F7B5-2DD9-BE12B2E34E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8498437"/>
              </p:ext>
            </p:extLst>
          </p:nvPr>
        </p:nvGraphicFramePr>
        <p:xfrm>
          <a:off x="1402861" y="103099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D92EBA-39BC-E156-B8EA-6543E1F39F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9346" y="1255197"/>
            <a:ext cx="2805723" cy="280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37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1C30A7-E366-A49D-1BA0-FA40685F3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67" y="119807"/>
            <a:ext cx="7935894" cy="609864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B1F696-2C56-21A7-824F-2672F70D0A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4" y="179596"/>
            <a:ext cx="768623" cy="9067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8F5DBC-1E67-0FE2-6031-F89EC624BE61}"/>
              </a:ext>
            </a:extLst>
          </p:cNvPr>
          <p:cNvSpPr txBox="1"/>
          <p:nvPr/>
        </p:nvSpPr>
        <p:spPr>
          <a:xfrm>
            <a:off x="1612901" y="632977"/>
            <a:ext cx="52451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kern="10" spc="1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Материалы о принятии решений о бюджете, ведомственные целевые и муниципальные программы, отчеты об исполнении бюджета размещаются на сайте </a:t>
            </a:r>
            <a:r>
              <a:rPr lang="en-US" sz="2000" b="1" kern="10" spc="1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urizk.spb.ru</a:t>
            </a:r>
            <a:r>
              <a:rPr lang="en-US" sz="2000" b="1" kern="10" spc="1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kern="10" spc="1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публикуются в газете «Муниципальный округ Урицк».</a:t>
            </a:r>
            <a:endParaRPr lang="ru-RU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C5FED4-2EE4-BC4D-BC9B-86F231B14BA6}"/>
              </a:ext>
            </a:extLst>
          </p:cNvPr>
          <p:cNvSpPr txBox="1"/>
          <p:nvPr/>
        </p:nvSpPr>
        <p:spPr>
          <a:xfrm>
            <a:off x="935297" y="178417"/>
            <a:ext cx="852034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5940425" algn="l"/>
              </a:tabLst>
            </a:pPr>
            <a:r>
              <a:rPr lang="ru-RU" sz="2800" b="1" kern="10" spc="1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«Бюджет для граждан МО УРИЦК - 2022» ознакомил вас с основными направлениями развития Муниципального образования УРИЦК.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5FFCD3-73B0-5AF9-AB29-376077EBB778}"/>
              </a:ext>
            </a:extLst>
          </p:cNvPr>
          <p:cNvSpPr txBox="1"/>
          <p:nvPr/>
        </p:nvSpPr>
        <p:spPr>
          <a:xfrm>
            <a:off x="935298" y="5877122"/>
            <a:ext cx="72943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5940425" algn="l"/>
              </a:tabLst>
            </a:pPr>
            <a:r>
              <a:rPr lang="ru-RU" sz="3200" b="1" kern="10" spc="1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БЛАГОДАРИМ ЗА ВНИМАНИЕ!</a:t>
            </a:r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A954142E-7F13-F4EF-2B86-7EB95710F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362" y="1626147"/>
            <a:ext cx="4250975" cy="425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B1DDBA-C7A3-C8CE-D03F-D7746718C1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4" y="179596"/>
            <a:ext cx="768623" cy="90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9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843B02-66CD-E9DE-FD3B-E1E428BEF7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4" y="179596"/>
            <a:ext cx="768623" cy="9067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667EFE-8929-C354-2350-92583F6418B3}"/>
              </a:ext>
            </a:extLst>
          </p:cNvPr>
          <p:cNvSpPr txBox="1"/>
          <p:nvPr/>
        </p:nvSpPr>
        <p:spPr>
          <a:xfrm>
            <a:off x="1400078" y="360602"/>
            <a:ext cx="7421303" cy="725756"/>
          </a:xfrm>
          <a:prstGeom prst="rect">
            <a:avLst/>
          </a:prstGeom>
          <a:ln w="571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altLang="ru-RU" sz="2400" b="1" u="sng" kern="12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БЮДЖЕТ</a:t>
            </a:r>
            <a:r>
              <a:rPr lang="ru-RU" altLang="ru-RU" sz="2400" b="1" kern="12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это план доходов и расходов, устанавливаемый на определённый период.</a:t>
            </a:r>
            <a:endParaRPr lang="ru-RU" sz="2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181DAA-2DFE-1CBE-8D1E-C2142FD77356}"/>
              </a:ext>
            </a:extLst>
          </p:cNvPr>
          <p:cNvSpPr txBox="1"/>
          <p:nvPr/>
        </p:nvSpPr>
        <p:spPr>
          <a:xfrm>
            <a:off x="436729" y="5459810"/>
            <a:ext cx="8384652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1066800">
              <a:spcBef>
                <a:spcPct val="0"/>
              </a:spcBef>
              <a:buNone/>
            </a:pPr>
            <a:r>
              <a:rPr lang="ru-RU" altLang="ru-RU" sz="2400" b="1" u="sng" kern="12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МЕСТНЫЙ БЮДЖЕТ МО УРИЦК</a:t>
            </a:r>
            <a:r>
              <a:rPr lang="ru-RU" altLang="ru-RU" sz="2400" b="1" kern="12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</a:t>
            </a:r>
            <a:endParaRPr lang="ru-RU" altLang="ru-RU" sz="2400" b="1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altLang="ru-RU" sz="2400" b="1" kern="12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составная часть бюджета города федерального значения Санкт-Петербурга</a:t>
            </a:r>
            <a:r>
              <a:rPr lang="ru-RU" altLang="ru-RU" sz="2400" b="1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2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C6CA1E-6A7C-5F12-6CF2-4381881E481F}"/>
              </a:ext>
            </a:extLst>
          </p:cNvPr>
          <p:cNvSpPr txBox="1"/>
          <p:nvPr/>
        </p:nvSpPr>
        <p:spPr>
          <a:xfrm>
            <a:off x="5372415" y="1455898"/>
            <a:ext cx="4107975" cy="3816429"/>
          </a:xfrm>
          <a:prstGeom prst="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u="sng" kern="10" spc="1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ВЕДОМСТВЕННЫЕ ЦЕЛЕВЫЕ ПРОГРАММЫ</a:t>
            </a:r>
          </a:p>
          <a:p>
            <a:pPr algn="just"/>
            <a:r>
              <a:rPr lang="ru-RU" b="1" kern="10" spc="1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утвержденный Местной администрацией комплекс мероприятий по реализации вопросов местного значения (полномочий) для достижения общественно значимой цели за счет средств бюджета, описываемой измеряемыми количественными показателями.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044BBB-DB17-7E3A-63FD-3C996E0987D6}"/>
              </a:ext>
            </a:extLst>
          </p:cNvPr>
          <p:cNvSpPr txBox="1"/>
          <p:nvPr/>
        </p:nvSpPr>
        <p:spPr>
          <a:xfrm>
            <a:off x="550985" y="1478622"/>
            <a:ext cx="3848667" cy="3877985"/>
          </a:xfrm>
          <a:prstGeom prst="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u="sng" kern="10" spc="1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МУНИЦИПАЛЬНЫЕ ПРОГРАММЫ</a:t>
            </a:r>
            <a:r>
              <a:rPr lang="ru-RU" sz="2200" b="1" kern="10" spc="1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r>
              <a:rPr lang="ru-RU" sz="1800" b="1" kern="10" spc="1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утвержденный Местной администрацией комплекс мероприятий в соответствующем финансовом году, направленных на улучшение качества жизни населения округа и решение определенного вопроса местного значения.</a:t>
            </a:r>
            <a:endParaRPr lang="ru-RU" spc="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0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78A132D-E368-4A29-A896-AEB27E84FFF4}"/>
              </a:ext>
            </a:extLst>
          </p:cNvPr>
          <p:cNvSpPr txBox="1"/>
          <p:nvPr/>
        </p:nvSpPr>
        <p:spPr>
          <a:xfrm>
            <a:off x="1197898" y="802306"/>
            <a:ext cx="7933402" cy="781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b="1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Составление проекта бюджета основывается на: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C79098-C243-5460-F2D9-F350D010B4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4" y="179596"/>
            <a:ext cx="768623" cy="906762"/>
          </a:xfrm>
          <a:prstGeom prst="rect">
            <a:avLst/>
          </a:prstGeom>
        </p:spPr>
      </p:pic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C8C7A5BC-6717-F543-AF73-5AA3E4AFE5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0504636"/>
              </p:ext>
            </p:extLst>
          </p:nvPr>
        </p:nvGraphicFramePr>
        <p:xfrm>
          <a:off x="1451898" y="1497896"/>
          <a:ext cx="6720552" cy="4477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7F33FDD-C62A-94BB-664D-2D7083EDECF5}"/>
              </a:ext>
            </a:extLst>
          </p:cNvPr>
          <p:cNvSpPr txBox="1"/>
          <p:nvPr/>
        </p:nvSpPr>
        <p:spPr>
          <a:xfrm>
            <a:off x="1866900" y="2056883"/>
            <a:ext cx="43815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400" b="1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ru-RU" sz="3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F35D82-2D16-8063-64B6-D76FDA1DD9A1}"/>
              </a:ext>
            </a:extLst>
          </p:cNvPr>
          <p:cNvSpPr txBox="1"/>
          <p:nvPr/>
        </p:nvSpPr>
        <p:spPr>
          <a:xfrm>
            <a:off x="1882775" y="4744551"/>
            <a:ext cx="43815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400" b="1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ru-RU" sz="3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D77AA8-0BC5-2861-4261-D503875347D6}"/>
              </a:ext>
            </a:extLst>
          </p:cNvPr>
          <p:cNvSpPr txBox="1"/>
          <p:nvPr/>
        </p:nvSpPr>
        <p:spPr>
          <a:xfrm>
            <a:off x="2193925" y="3400717"/>
            <a:ext cx="43815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400" b="1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ru-RU" sz="3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18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9E75BFD0-562B-6242-474A-01BE6841F2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0539772"/>
              </p:ext>
            </p:extLst>
          </p:nvPr>
        </p:nvGraphicFramePr>
        <p:xfrm>
          <a:off x="300249" y="1295265"/>
          <a:ext cx="9580729" cy="5380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BE17A1AA-B97D-8025-F112-0C54CDEAB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706" y="343369"/>
            <a:ext cx="7538618" cy="57775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Участие граждан в бюджетном процессе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0C32F1-27BC-A4D6-5553-1E7D924394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51" y="3873612"/>
            <a:ext cx="1544898" cy="1574823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83AA955-EB03-B396-0E34-4786D10FC7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4" y="179596"/>
            <a:ext cx="768623" cy="90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6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CF855F8E-EDB9-43A7-96EC-A8238AEFA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297" y="26485"/>
            <a:ext cx="8150088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ru-RU" sz="2400" b="1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БЮДЖЕТ</a:t>
            </a:r>
          </a:p>
          <a:p>
            <a:pPr algn="ctr" eaLnBrk="0" hangingPunct="0"/>
            <a:r>
              <a:rPr lang="ru-RU" sz="2400" b="1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Муниципального округа УРИЦК на 2022 год</a:t>
            </a:r>
          </a:p>
          <a:p>
            <a:pPr algn="ctr" eaLnBrk="0" hangingPunct="0"/>
            <a:r>
              <a:rPr lang="ru-RU" sz="2400" b="1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утверждён Решением Муниципального Совета МО УРИЦК</a:t>
            </a:r>
          </a:p>
          <a:p>
            <a:pPr algn="ctr" eaLnBrk="0" hangingPunct="0"/>
            <a:r>
              <a:rPr lang="ru-RU" sz="2400" b="1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№ 163 от 15.12.2021 г.</a:t>
            </a:r>
          </a:p>
          <a:p>
            <a:pPr algn="ctr" eaLnBrk="0" hangingPunct="0"/>
            <a:endParaRPr lang="ru-RU" sz="1000" b="1" kern="1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3366CC"/>
                  </a:gs>
                  <a:gs pos="100000">
                    <a:srgbClr val="33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eaLnBrk="0" hangingPunct="0"/>
            <a:r>
              <a:rPr lang="ru-RU" sz="2400" b="1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Итак, на 2022 год предусмотрены: </a:t>
            </a: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681C5BCE-A475-407B-B40D-BC56648DA2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2504215"/>
              </p:ext>
            </p:extLst>
          </p:nvPr>
        </p:nvGraphicFramePr>
        <p:xfrm>
          <a:off x="1219200" y="2519995"/>
          <a:ext cx="6975231" cy="4221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D2E941-4A17-EB86-D155-47164A5C2C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4" y="179596"/>
            <a:ext cx="768623" cy="9067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2DF7A00B-DBDE-4045-1B32-BBD9ECB43B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7665728"/>
              </p:ext>
            </p:extLst>
          </p:nvPr>
        </p:nvGraphicFramePr>
        <p:xfrm>
          <a:off x="1068553" y="413678"/>
          <a:ext cx="8225571" cy="5051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3EAA72-3AAB-4120-9639-5C2F7C5AE8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618" y="140591"/>
            <a:ext cx="768163" cy="9083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07F074-629A-856B-B508-A406D2C761B5}"/>
              </a:ext>
            </a:extLst>
          </p:cNvPr>
          <p:cNvSpPr txBox="1"/>
          <p:nvPr/>
        </p:nvSpPr>
        <p:spPr>
          <a:xfrm>
            <a:off x="2622384" y="5931665"/>
            <a:ext cx="5117910" cy="412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600" b="1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Доходы МО УРИЦК в 2022 году</a:t>
            </a:r>
          </a:p>
        </p:txBody>
      </p:sp>
    </p:spTree>
    <p:extLst>
      <p:ext uri="{BB962C8B-B14F-4D97-AF65-F5344CB8AC3E}">
        <p14:creationId xmlns:p14="http://schemas.microsoft.com/office/powerpoint/2010/main" val="126900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B8BAEFA-5CB2-435B-AAC7-1C64CAEB7516}"/>
              </a:ext>
            </a:extLst>
          </p:cNvPr>
          <p:cNvSpPr txBox="1"/>
          <p:nvPr/>
        </p:nvSpPr>
        <p:spPr>
          <a:xfrm>
            <a:off x="1037229" y="333608"/>
            <a:ext cx="83251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lang="ru-RU" sz="2400" b="1" i="0" u="none" strike="noStrike" kern="10" spc="0" baseline="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  <a:ea typeface="+mn-ea"/>
                <a:cs typeface="+mn-cs"/>
              </a:defRPr>
            </a:pPr>
            <a:r>
              <a:rPr lang="ru-RU" sz="2400" b="1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Структура расходов местного бюджета МО УРИЦК на 2022 год</a:t>
            </a: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A5E1FBCB-18EA-8C0F-8833-0EE3A39100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3564782"/>
              </p:ext>
            </p:extLst>
          </p:nvPr>
        </p:nvGraphicFramePr>
        <p:xfrm>
          <a:off x="433447" y="1422400"/>
          <a:ext cx="9421753" cy="4990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044763-A5A2-091C-9802-36E433E901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4" y="179596"/>
            <a:ext cx="768623" cy="90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5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6965D4-6A3B-12B9-0AC9-DF14F71B3B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4" y="179596"/>
            <a:ext cx="768623" cy="9067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7110" y="402144"/>
            <a:ext cx="73788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10" spc="1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Благоустройство территории МО УРИЦК</a:t>
            </a: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B2E39207-5977-7C05-4105-E96321DFA3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4731386"/>
              </p:ext>
            </p:extLst>
          </p:nvPr>
        </p:nvGraphicFramePr>
        <p:xfrm>
          <a:off x="187066" y="1379408"/>
          <a:ext cx="9518978" cy="4099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89FA243-B529-0CDB-9773-9E79C8A041E9}"/>
              </a:ext>
            </a:extLst>
          </p:cNvPr>
          <p:cNvSpPr txBox="1"/>
          <p:nvPr/>
        </p:nvSpPr>
        <p:spPr>
          <a:xfrm>
            <a:off x="3105150" y="5781761"/>
            <a:ext cx="29908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kern="10" spc="10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46 млн. руб.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7679</TotalTime>
  <Words>1309</Words>
  <Application>Microsoft Office PowerPoint</Application>
  <PresentationFormat>Широкоэкранный</PresentationFormat>
  <Paragraphs>222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Impact</vt:lpstr>
      <vt:lpstr>Tahoma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Участие граждан в бюджетном процессе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Secret</dc:creator>
  <cp:lastModifiedBy>Secret</cp:lastModifiedBy>
  <cp:revision>139</cp:revision>
  <dcterms:created xsi:type="dcterms:W3CDTF">2021-06-02T09:50:41Z</dcterms:created>
  <dcterms:modified xsi:type="dcterms:W3CDTF">2022-06-10T11:06:48Z</dcterms:modified>
</cp:coreProperties>
</file>