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8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5" autoAdjust="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9CD34-E5AC-4F32-8DC7-45AF792EFAF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8443A-D202-48F4-937D-D7BB13BA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1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443A-D202-48F4-937D-D7BB13BA28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1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течение года проводилось обследование, выбраковка и спил «деревьев-угроз», корчевка пней. Всего, согласно адресной программе, спилено 106 деревьев, удалено 8 кустов и проведена санитарная обрезка 25-ти деревьев.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8443A-D202-48F4-937D-D7BB13BA28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3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4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27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8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3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1511-AE3A-49E8-9A67-56E549404C3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C94C-B27B-4B80-8CB2-27448B24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0C172-2C46-47CC-9561-099F9095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84759"/>
            <a:ext cx="9448800" cy="3088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</a:t>
            </a:r>
            <a:b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благоустройству и озеленению территории МО УРИЦК  за   2021 год.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7ACC1C-9FED-4686-83CF-FD6836E7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61" y="531661"/>
            <a:ext cx="1126278" cy="13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B76A4-07B5-4A24-B8F7-8946F05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6268"/>
            <a:ext cx="4176889" cy="508979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Произведено асфальтирование и капитальный ремонт асфальтового покрытия, общей площадью 3573.0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по адресам: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ул. Партизана Германа, д.22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пр. Ветеранов, д.140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д.52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д.54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д.56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д.56, кор.2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F9DDE-1C6A-4873-936A-03FE10AB0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64" y="1367155"/>
            <a:ext cx="4316253" cy="24259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5BD4F-8D8E-40D0-9492-A1528E6B1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2" y="3138711"/>
            <a:ext cx="6062249" cy="34073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49695-C095-48ED-81EF-4F8EF0485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74" y="1294412"/>
            <a:ext cx="4448570" cy="24986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57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132201-7CE3-4C78-89AE-B5BFDE7C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627" y="1246290"/>
            <a:ext cx="10820400" cy="69539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Выполнено уширение асфальтового покрытия внутри квартальной территории общей площадью 1001,7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котором  организовано 91-но дополнительное  парковочное место.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3FB487-32EC-491A-BE29-02EAA576E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4" y="1941689"/>
            <a:ext cx="4261013" cy="23932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5BAEA9-989C-46F9-B951-4C9557829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57" y="1941687"/>
            <a:ext cx="4259768" cy="23932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77FAB1-CDE5-48EB-9EFB-574C31F23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25" y="1941684"/>
            <a:ext cx="3003222" cy="48855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DC23C8-D111-4C00-BE56-7F2221D59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" y="4334931"/>
            <a:ext cx="8520778" cy="24923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0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48579B-CDFD-4D2E-B48C-E6B31E3E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1582"/>
            <a:ext cx="2846209" cy="5410977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адресной программой проведён  ямочный ремонт асфальтового покрытия  внутриквартальных территорий на площади 1075.0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03F60-BC5A-4D04-B77B-2F9F7959D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77" y="1364721"/>
            <a:ext cx="4682451" cy="26303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A9633-6106-4782-B945-1E936550B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74" y="3995032"/>
            <a:ext cx="4682450" cy="27806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5D1AC-BF30-46EA-9692-CD9BDFC3D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31" y="1364721"/>
            <a:ext cx="3507080" cy="26303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E8CD1A-DD9D-4F9C-9D4B-989B22994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31" y="3995031"/>
            <a:ext cx="3507080" cy="27806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76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781312-E1FD-49A7-AEC9-B96313AD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266" y="220316"/>
            <a:ext cx="2949223" cy="190199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Отремонтировано и обустроено 1708,3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пешеходных дорожек из тротуарной плитки и набивного покрытия.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D4991-66AF-4784-A012-5B214E640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08" y="1953481"/>
            <a:ext cx="3595466" cy="47929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5656F-B7DA-4409-BE98-3EA740C5B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98" y="3049068"/>
            <a:ext cx="4940903" cy="36974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BD1976-51BA-408F-8A14-F676CDBA2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523"/>
            <a:ext cx="4184194" cy="31311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B3994E-1B76-4559-99CC-FF1A878D4A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98" y="961292"/>
            <a:ext cx="4940903" cy="29976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82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07BD-438E-4CCC-82DF-BA22BEB5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33" y="1226031"/>
            <a:ext cx="1571977" cy="440593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детской площадке размещён игровой комплекс для детей с особенностями развития. 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42658-987B-4DD3-A9F3-4C7BB5D4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1647954"/>
            <a:ext cx="2929997" cy="455619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внутриквартальной территории между домами 56,56 кор.2,54,52 по улице Добровольцев произведена реконструкция детской площадки  с  установкой нового детского игрового оборудования, отдельно оборудованы три площадки со спортивным оборудованием и зона отдыха.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999C1-B927-435C-9094-BEAB40E09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71" y="962230"/>
            <a:ext cx="4159149" cy="23365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0C7D7-624F-42D7-96D2-4A20DD1DA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89" y="2543775"/>
            <a:ext cx="4158231" cy="23365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04BB81-DCD5-4ED9-9D8D-4CA1D61E4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16" y="4298208"/>
            <a:ext cx="4159604" cy="23365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AFF68-7886-490E-B181-D8965AACA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91" y="325883"/>
            <a:ext cx="2706512" cy="36092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AEF514-A132-4D6D-ABB1-2504E063C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91" y="3021821"/>
            <a:ext cx="2706512" cy="36097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46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A48EA-4029-4EBC-873B-DF7C72E6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76383"/>
            <a:ext cx="12192000" cy="1381618"/>
          </a:xfrm>
          <a:solidFill>
            <a:schemeClr val="accent2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На детских площадках установлено 48 ед. нового детского и спортивного оборудования Выполнено устройство травма-безопасного резинового покрытия  детских и спортивных площадок  общей площадью -1513,1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AF311-0B5F-45E4-8D88-96D42B38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547" y="403999"/>
            <a:ext cx="6810022" cy="977618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адресу улица Партизана Германа, д.5/14 размещена новая детская игровая площадка с отдельной зоной оборудованной спортивными тренажёрами.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3A334C-F341-427F-8863-67DBF4121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92" y="1381618"/>
            <a:ext cx="3142108" cy="4189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AE017-CC8E-4BA2-8B4A-842DD9A56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84" y="1381618"/>
            <a:ext cx="3142108" cy="41894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FC6603-5AFD-4BF6-BEC2-860D7DA77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08" y="1381618"/>
            <a:ext cx="3119530" cy="41587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045EE-6A05-478A-80D0-15F80F686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1618"/>
            <a:ext cx="2958819" cy="41580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604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D066-BD33-4B7E-B26F-2E0F9F7B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710" y="391840"/>
            <a:ext cx="7984067" cy="95153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проведении комплексного благоустройства  при участии  жителей округа, высажено на территориях ЗНОП местного значения 78 деревьев  и 608 кустов разных сортов.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95EBF-6D43-478E-8E96-8601EEF3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607538"/>
            <a:ext cx="3841044" cy="236615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 посадки были произведены по адресам: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ул. Добровольцев, д.56- д.56 кор.2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ул. Добровольцев, д.40 кор.2-д.44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Партизана Германа, д.5/14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Партизана Германа, д.14 кор.2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E7FBE-AD9C-4BDB-A779-3D2104B5D1B0}"/>
              </a:ext>
            </a:extLst>
          </p:cNvPr>
          <p:cNvSpPr txBox="1"/>
          <p:nvPr/>
        </p:nvSpPr>
        <p:spPr>
          <a:xfrm>
            <a:off x="5994076" y="4560514"/>
            <a:ext cx="6053667" cy="190821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ежегодного конкурса по благоустройству территорий внутригородских муниципальных образований Санкт-Петербурга в 2021 году в номинации: «Лучший объект озеленения» МО УРИЦК заняло 3-е место.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282FB-F6EF-4AC0-9350-52320D8EF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9" y="3770489"/>
            <a:ext cx="2185030" cy="29129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4762D-2931-4BAF-B67F-0D67AC53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61" y="3770489"/>
            <a:ext cx="2184358" cy="29129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B9B18-5F5A-4CDD-A617-0BFD1244C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" y="3770489"/>
            <a:ext cx="1341834" cy="29129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B2CB7-E607-49DC-A40A-DAF402410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1" y="1343378"/>
            <a:ext cx="4800423" cy="32012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669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E5C264-D36B-444F-BF19-683BFC4D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711" y="467360"/>
            <a:ext cx="4563533" cy="4432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Заменено старое, имеющее повреждения, ограждение 3-х контейнерных площадок по адресам: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Партизана Германа, д. 35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 40, кор.2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ул. Добровольцев, д. 38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адресной программе проведена покраска 19-ти контейнерных площадок.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83439-8E34-4A49-8AAC-0B9DD6410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4337427"/>
            <a:ext cx="3862536" cy="23916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04111-1F93-42A6-80A9-C082A2DFA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1440937"/>
            <a:ext cx="3862536" cy="28964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FD161C-B513-4343-B45B-0F78AD7F6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15" y="1440936"/>
            <a:ext cx="3324014" cy="52881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7C4C6-D4DC-49FB-BF45-272662F35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11" y="3657247"/>
            <a:ext cx="4563533" cy="30717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542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059472-E734-4BF8-A08B-CB85CC53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88" y="1909433"/>
            <a:ext cx="2924908" cy="4024125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течение года проводилось обследование, выбраковка и спил «деревьев-угроз», корчевка пней. Всего, согласно адресной программе, спилено 106 деревьев, удалено 8 кустов и проведена санитарная обрезка 25-ти деревьев.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39588A-2CEF-467D-8A1E-7CC60EC4E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7" y="1376053"/>
            <a:ext cx="3527682" cy="47035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53D79-9E23-4E87-9188-3B63F1029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42" y="858557"/>
            <a:ext cx="3231296" cy="57385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5711B-FE44-44DB-B521-1EC6B03D3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62" y="3667765"/>
            <a:ext cx="2197709" cy="2929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E8B63-AF90-4F4A-A199-8CB1C2E2D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62" y="737486"/>
            <a:ext cx="2197709" cy="29302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81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62C60-84AF-47DA-9B3C-D63DA7D8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2958"/>
            <a:ext cx="12192000" cy="129302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17 адресам произведён ремонт и установка  искусственных дорожных неровностей – «лежачих полицейских».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2A2CE-D234-4789-9023-29B23507E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75" y="2280139"/>
            <a:ext cx="3046498" cy="40644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55102-2AB4-4418-84F0-7D2016C47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73" y="2280138"/>
            <a:ext cx="2870688" cy="40644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DF763-6087-4D56-9F76-97AAC7F95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30" y="2280139"/>
            <a:ext cx="3048345" cy="40644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2D4B1-ABEF-45CA-9C24-53FCCF0A8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8" y="2280139"/>
            <a:ext cx="2762031" cy="40644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225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F54E0-8A62-4308-A3CF-F856D52FF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16452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КОМФОРТНОЙ ГОРОДСКОЙ СРЕДЫ НА ТЕРРИТОРИИ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уриЦК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B48FC-F305-4BCF-829B-AD52A49C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61" y="768728"/>
            <a:ext cx="1126278" cy="13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274F-CA40-46B9-9C11-55C8129C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9296400" cy="129302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Трижды производился завоз  песка в песочницы на 41 детскую площадку.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EBE4D-71EE-45F1-8528-829343852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5" y="1454749"/>
            <a:ext cx="2317724" cy="52426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39F27-3A26-470E-B8BA-784FAA106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9" y="1454750"/>
            <a:ext cx="2945109" cy="52426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0B4C9-743D-44C3-A9E4-31D595213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8" y="1454750"/>
            <a:ext cx="3364525" cy="52426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3504B9-40E0-478E-87F6-AFEA39971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63" y="1454750"/>
            <a:ext cx="3032930" cy="52426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15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9E889B-49FC-4279-BDF7-15768AD7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31" y="436099"/>
            <a:ext cx="2930769" cy="5999870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территориях внутриквартального озеленения реконструировано и отремонтировано 3 сквера относящихся к зелёным насаждениям общего пользования местного значения, завезена земля, произведён посев травы,  общей площадью 9891,5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03158-2CE7-4641-BC2E-C10C2FBE6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" y="1441498"/>
            <a:ext cx="3966787" cy="52875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D2700-9C98-407B-8BD3-96A1B17A4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54" y="4085271"/>
            <a:ext cx="5057556" cy="26437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D6DB4F-A943-4467-B456-2C7A51B8B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78" y="1441497"/>
            <a:ext cx="2972276" cy="52875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F97539-4D7C-4FBF-B295-C54D355A1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53" y="302511"/>
            <a:ext cx="2126787" cy="37827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932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F46C9-2DB0-4813-8933-B03AF621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754" y="295450"/>
            <a:ext cx="8610600" cy="129302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МО УРИЦК  в весенне-летний период было высажено в цветочные клумбы и вазоны 7000 шт. саженцев цветов.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06052-D981-4551-9365-46B1FF1F6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76" y="1893149"/>
            <a:ext cx="2097013" cy="37339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30427-3E96-45C9-87FA-37F5C1D45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9" y="1893150"/>
            <a:ext cx="2097207" cy="37339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D146D7-1A76-4279-8719-9819E4BC3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61" y="1893148"/>
            <a:ext cx="4671627" cy="37339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74B0F-2703-4747-81A1-461FF15F1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88" y="1893148"/>
            <a:ext cx="2800443" cy="37339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36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B414A-5879-4481-B8FF-B7787A0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403" y="541634"/>
            <a:ext cx="8610600" cy="129302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Производилась установка газонного ограждения и ремонт повреждённого, пришедшего в негодность.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F4CAB-AEB0-4DDB-8889-4C3DE82F7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03" y="1447801"/>
            <a:ext cx="2955814" cy="46557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68DF9F-33D0-4894-B8F1-14C8160F1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3" y="1530665"/>
            <a:ext cx="2958300" cy="46591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2A6931-B648-4364-9A37-33A966CF9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16" y="1530666"/>
            <a:ext cx="2966800" cy="46557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208053-2A01-4F60-A69C-7CF0CB447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30" y="1520669"/>
            <a:ext cx="2650277" cy="46591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76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14E3D-ECD4-46DE-AD4D-2D5262D8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785" y="318868"/>
            <a:ext cx="3452446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украшения мест отдыха граждан и мест проведения массовых мероприятий установлены декоративные фигуры героев мультипликационных фильмов по адресам: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Партизана Германа, д.22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Добровольцев, д.54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B339FC-7D49-45C6-BE5B-27E5AC61F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3" y="1551132"/>
            <a:ext cx="3418057" cy="45565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CA183-3A98-4DC1-80E4-CD3B9ED4F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6" y="1551133"/>
            <a:ext cx="3418037" cy="45565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B8FD49-0C14-4B87-9461-B0DDF1E64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77" y="3270511"/>
            <a:ext cx="2825262" cy="28372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82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5A863-AEBF-4D58-B969-79DF157C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46" y="1182555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на территории МО УРИЦК за 2021 год выполнено работ по благоустройству на общую сумму 58666,5 т. руб.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D1BEF-0FC9-440E-B2BA-A553E14AF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15" y="2085702"/>
            <a:ext cx="9681570" cy="54405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4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A2330-E47C-4D58-BBC0-08E9D0F6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22116"/>
            <a:ext cx="8610600" cy="107244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Ведомственной целевой программы: 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39659-37B4-4A55-9301-170C58E7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«Выполнение  работ по благоустройству территории внутригородского Муниципального образования города федерального значения Санкт- Петербурга Муниципального округа УРИЦК»  на 2021 год	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системного повышения качества и комфорта городской среды на основании обращений и инициатив жителей Муниципального округа УРИЦК в рамках приоритетного проекта «Формирование комфортной городской среды».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Комплексное решение вопросов, связанных с организацией благоустройства, обеспечением чистоты и порядка, повышением качества жизни населения на территории Муниципального округа УРИЦК.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6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C059-0AD5-4A25-9B07-78F0BC5A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58" y="396803"/>
            <a:ext cx="8460941" cy="1797757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был отдан комплексному подходу с сосредоточением усилий на территориях, где возможно провести различного вида работы, с получением в итоге завершенных благоустроенных зон.  На территории МО УРИЦК  обустроено три внутриквартальных территории: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BDC2D-C1C0-4C25-8C0B-5ED775F1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868"/>
            <a:ext cx="2895600" cy="466081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Основная, наиболее объёмная, включающая практически все виды работ по благоустройству - внутриквартальная территория между домами 56,56 кор.2,54,52 по улице Добровольцев.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7F4019-37DC-467C-B32C-40DEFDD65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92" y="1557868"/>
            <a:ext cx="4594521" cy="258515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B2738-F45A-4C23-A787-C79B271E4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84" y="1557868"/>
            <a:ext cx="4596767" cy="258515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78BC46-CED5-4822-9AEA-608F2011B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59" y="3039536"/>
            <a:ext cx="6797650" cy="381846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21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37D968-196A-49AA-8B79-0D6835DB7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7" y="1478935"/>
            <a:ext cx="2971801" cy="3900130"/>
          </a:xfrm>
        </p:spPr>
        <p:txBody>
          <a:bodyPr>
            <a:normAutofit lnSpcReduction="10000"/>
          </a:bodyPr>
          <a:lstStyle/>
          <a:p>
            <a:pPr indent="449580"/>
            <a:r>
              <a:rPr lang="ru-RU" sz="2400" dirty="0">
                <a:latin typeface="Times New Roman" panose="02020603050405020304" pitchFamily="18" charset="0"/>
              </a:rPr>
              <a:t>Вторая по значимости территория за торгово-бытовым комплексом по адресу ул. Партизана Германа, дом 5/14, где размещена многозонная игровая площадка.</a:t>
            </a:r>
          </a:p>
          <a:p>
            <a:pPr indent="0" algn="just">
              <a:buNone/>
            </a:pPr>
            <a:r>
              <a:rPr lang="ru-RU" sz="2400" dirty="0"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6CBBCC-3FC0-41C0-B33D-2D5734DC3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31" y="366890"/>
            <a:ext cx="5023193" cy="28256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3349F-59FD-4C93-9589-6F2AF01F9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32" y="2173020"/>
            <a:ext cx="5702770" cy="32060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3DDD5-EFAC-46E8-A0CD-A4BDA5851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90" y="3550358"/>
            <a:ext cx="5880019" cy="33076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274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1E4B-1E48-4F6D-8ED9-97AF1CF2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56" y="5441062"/>
            <a:ext cx="9699978" cy="19531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 виды работ, в соответствии с требованиями, была разработана и согласована проектно-сметная документация, заключены муниципальные контракты на общую сумму 40072, 2 тыс. руб.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CD63B-C4EC-4FBF-9B61-77DBDA31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7" y="1416937"/>
            <a:ext cx="3649133" cy="40241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Третья внутриквартальная территория, на которой проведено комплексное озеленение, устройство пешеходных дорожек по адресу: улица Добровольцев, между домами 40, кор.2, и 44, проспект Ветеранов дома 140, 140, кор.2.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BCB83-AC0D-45F0-B758-0E81839BC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75" y="913888"/>
            <a:ext cx="3649133" cy="31403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CCB53-31D3-40B4-AC8E-08365DCAB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19" y="35191"/>
            <a:ext cx="2375514" cy="31683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12E93-CD9B-484F-A7CE-339C5EEE1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03" y="1661194"/>
            <a:ext cx="2891616" cy="38542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EFF9A5-7577-47D5-8FA0-B6534BCBF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1988544"/>
            <a:ext cx="2589388" cy="34525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07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23E17-FCFF-42B1-9FB8-3AA55673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БЛАГОУСТРОЙСТВУ В 2021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9DE6-D51E-4515-9382-27C9629E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8869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заключенным контрактам производилось: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F60BB-A577-4EE5-9057-FF012DD4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1569156"/>
            <a:ext cx="3513667" cy="5078507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Ежедневная  уборка зелёных насаждений внутри квартального озеленения местного значения и детских площадок на общей площади 192296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рамках контракта проводилась уборка снега, очистка пешеходных дорожек и обработка их песчано-солевой смесью, своевременный покос газонов, уборка опавшей листвы, очистка от мусора урн, сезонная обрезка кустов и деревьев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E50DB-0EBD-4FE3-83AB-8452F043E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76" y="982844"/>
            <a:ext cx="1861634" cy="33136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E10CA-C94A-452A-BF96-87E5DD4F5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76" y="3688038"/>
            <a:ext cx="2015642" cy="31699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D10C93-11B8-4CBC-95B0-AC92408A66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07" y="3268383"/>
            <a:ext cx="2015374" cy="358680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D83E58-5A26-47E2-8DF2-C384710F7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42" y="1127390"/>
            <a:ext cx="1966007" cy="34960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5A7E8-0759-439E-BBD3-7A543C41E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89" y="1980683"/>
            <a:ext cx="2013215" cy="43334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76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D7FDB7-93DE-4E5B-B7D1-3D8068AF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5" y="1576293"/>
            <a:ext cx="2971800" cy="528170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Еженедельное обслуживание 41-ой  детской площадки. В обслуживание входит:  ремонт и замена игрового  и спортивного оборудования, необходимость которого выявленного при плановом обследовании площадок, проведение внеплановых  работ по обращениям граждан, в том числе поступающих через портал « Наш Санкт-Петербург».</a:t>
            </a: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B3BEAA-5379-46CC-B792-1E704361D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57" y="643269"/>
            <a:ext cx="2457758" cy="32770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6F7DC-778E-49BF-83D6-A49DC2EF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71" y="3920278"/>
            <a:ext cx="2500481" cy="29377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854B1-62B5-4C04-9A4A-69D459C34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88" y="937846"/>
            <a:ext cx="2865990" cy="59201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3F2E37-E6F7-4630-B7D5-D4746F33C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94" y="643268"/>
            <a:ext cx="2457758" cy="32770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AE9410-3FE6-47F5-A511-ED490A593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20278"/>
            <a:ext cx="2433914" cy="29377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303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223</TotalTime>
  <Words>973</Words>
  <Application>Microsoft Office PowerPoint</Application>
  <PresentationFormat>Широкоэкранный</PresentationFormat>
  <Paragraphs>55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След самолета</vt:lpstr>
      <vt:lpstr>ОТЧЁТ по  благоустройству и озеленению территории МО УРИЦК  за   2021 год. </vt:lpstr>
      <vt:lpstr>ФОРМИРОВАНИЕ КОМФОРТНОЙ ГОРОДСКОЙ СРЕДЫ НА ТЕРРИТОРИИ мо уриЦК  ЗА 2021 ГОД</vt:lpstr>
      <vt:lpstr>Цель Ведомственной целевой программы:  </vt:lpstr>
      <vt:lpstr>приоритет был отдан комплексному подходу с сосредоточением усилий на территориях, где возможно провести различного вида работы, с получением в итоге завершенных благоустроенных зон.  На территории МО УРИЦК  обустроено три внутриквартальных территории: </vt:lpstr>
      <vt:lpstr>Презентация PowerPoint</vt:lpstr>
      <vt:lpstr>На все виды работ, в соответствии с требованиями, была разработана и согласована проектно-сметная документация, заключены муниципальные контракты на общую сумму 40072, 2 тыс. руб. </vt:lpstr>
      <vt:lpstr>РАБОТЫ ПО БЛАГОУСТРОЙСТВУ В 2021 ГОДУ</vt:lpstr>
      <vt:lpstr>По заключенным контрактам производилось: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детской площадке размещён игровой комплекс для детей с особенностями развития.   </vt:lpstr>
      <vt:lpstr>Всего На детских площадках установлено 48 ед. нового детского и спортивного оборудования Выполнено устройство травма-безопасного резинового покрытия  детских и спортивных площадок  общей площадью -1513,1 м.кв.</vt:lpstr>
      <vt:lpstr>При проведении комплексного благоустройства  при участии  жителей округа, высажено на территориях ЗНОП местного значения 78 деревьев  и 608 кустов разных сортов.</vt:lpstr>
      <vt:lpstr>Презентация PowerPoint</vt:lpstr>
      <vt:lpstr>Презентация PowerPoint</vt:lpstr>
      <vt:lpstr>По 17 адресам произведён ремонт и установка  искусственных дорожных неровностей – «лежачих полицейских». </vt:lpstr>
      <vt:lpstr>Трижды производился завоз  песка в песочницы на 41 детскую площадку. </vt:lpstr>
      <vt:lpstr>Презентация PowerPoint</vt:lpstr>
      <vt:lpstr>На территории МО УРИЦК  в весенне-летний период было высажено в цветочные клумбы и вазоны 7000 шт. саженцев цветов.</vt:lpstr>
      <vt:lpstr>Производилась установка газонного ограждения и ремонт повреждённого, пришедшего в негодность. </vt:lpstr>
      <vt:lpstr>Презентация PowerPoint</vt:lpstr>
      <vt:lpstr>Всего на территории МО УРИЦК за 2021 год выполнено работ по благоустройству на общую сумму 58666,5 т. руб.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 благоустройству и озеленению территории МО УРИЦК  за   2021 год. </dc:title>
  <dc:creator>Муниципальный Совет</dc:creator>
  <cp:lastModifiedBy>Муниципальный Совет</cp:lastModifiedBy>
  <cp:revision>3</cp:revision>
  <dcterms:created xsi:type="dcterms:W3CDTF">2021-12-21T08:35:57Z</dcterms:created>
  <dcterms:modified xsi:type="dcterms:W3CDTF">2021-12-21T12:42:03Z</dcterms:modified>
</cp:coreProperties>
</file>