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3" r:id="rId4"/>
    <p:sldId id="262" r:id="rId5"/>
    <p:sldId id="266" r:id="rId6"/>
    <p:sldId id="270" r:id="rId7"/>
    <p:sldId id="265" r:id="rId8"/>
    <p:sldId id="26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12192000" cy="6858000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3" autoAdjust="0"/>
    <p:restoredTop sz="94660" autoAdjust="0"/>
  </p:normalViewPr>
  <p:slideViewPr>
    <p:cSldViewPr snapToGrid="0">
      <p:cViewPr>
        <p:scale>
          <a:sx n="57" d="100"/>
          <a:sy n="57" d="100"/>
        </p:scale>
        <p:origin x="-804" y="-11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214" y="-10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44FE5-EEFA-4B50-AFDF-8B5443EE99CC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DCD65-E251-4008-AD5B-FF24C451BE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044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21561-C51B-4066-8071-A5729C2D81CE}" type="datetimeFigureOut">
              <a:rPr lang="ru-RU" smtClean="0"/>
              <a:t>30.11.2021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C540A-1D1B-425F-8186-41B0F82859B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57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C540A-1D1B-425F-8186-41B0F82859B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34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FB8D3-3BE3-45F2-90F8-F844474499CE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EA7F-1FE4-46A9-974A-0E3C3CEF0E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26EF-ACB1-42F1-B4E3-2B6001A863FB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D382-EC72-43C8-B9D3-F6F603A20D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9F82D-751D-49DB-A75B-517D8BF46348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3D84-D9E3-4A8F-A7E3-F7AE95A8A0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5FFA-444D-4196-B1EB-6E7840979796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FF300-A4DC-42D5-92A1-74E9B2114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10FB-39C4-426F-BC63-3C8FA21E2894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959A-43B5-4BA7-8DD7-30CDD4CDCB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0ED0F-F0D2-4D89-90FF-039D7F0D35B8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9C556-83A0-48EB-B6BF-399BC64241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459B-2B8F-4F78-BC6C-B2BEB903A93D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B935-FA89-4FFB-9DB0-866BFC4C35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E528-1B78-402B-AF7B-5E4EBD0D7234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45F76-E2FB-49DB-BA1A-66EF05F0C1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32BC-FE5F-4A46-83F3-767B0CD641C7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EE86-A16F-45E9-A96B-2FB37BC8FC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2F53-9A30-46F7-81A8-96AB7C694E16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4388-FFFC-4368-B120-5F99319927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3B8DB-F150-4921-8831-79CADB771A34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4093A-500A-453C-8E81-4C45C2305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4C8C41-E38D-4428-BA4E-1FA273840770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C32218-9B74-4199-BFDA-B0954C6026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 descr="DSC_32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5513" y="-1252538"/>
            <a:ext cx="14044613" cy="9363076"/>
          </a:xfrm>
          <a:prstGeom prst="rect">
            <a:avLst/>
          </a:prstGeom>
          <a:noFill/>
        </p:spPr>
      </p:pic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715963" y="403225"/>
            <a:ext cx="10866437" cy="1354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ea typeface="Tahoma"/>
                <a:cs typeface="Tahoma"/>
              </a:rPr>
              <a:t>МУНИЦИАЛЬНОЕ ОБРАЗОВАНИЕ</a:t>
            </a:r>
          </a:p>
          <a:p>
            <a:pPr algn="ctr"/>
            <a:r>
              <a:rPr lang="ru-RU" sz="44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ea typeface="Tahoma"/>
                <a:cs typeface="Tahoma"/>
              </a:rPr>
              <a:t>УРИЦК</a:t>
            </a: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-698269" y="4973638"/>
            <a:ext cx="13632873" cy="1354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Компенсационное</a:t>
            </a:r>
            <a:r>
              <a:rPr lang="ru-RU" sz="3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 </a:t>
            </a:r>
            <a:r>
              <a:rPr lang="ru-RU" sz="2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озеленение</a:t>
            </a:r>
            <a:r>
              <a:rPr lang="ru-RU" sz="3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 </a:t>
            </a:r>
            <a:r>
              <a:rPr lang="ru-RU" sz="2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2021</a:t>
            </a:r>
            <a:r>
              <a:rPr lang="ru-RU" sz="3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 </a:t>
            </a:r>
            <a:r>
              <a:rPr lang="ru-RU" sz="24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ahoma"/>
                <a:cs typeface="Tahoma"/>
              </a:rPr>
              <a:t>год</a:t>
            </a:r>
          </a:p>
        </p:txBody>
      </p:sp>
      <p:pic>
        <p:nvPicPr>
          <p:cNvPr id="13320" name="Picture 8" descr="Уриц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575" y="2241550"/>
            <a:ext cx="1974850" cy="23733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1830" r="48996" b="-281"/>
          <a:stretch/>
        </p:blipFill>
        <p:spPr>
          <a:xfrm rot="5400000">
            <a:off x="1425618" y="-5409478"/>
            <a:ext cx="9353880" cy="16494488"/>
          </a:xfrm>
        </p:spPr>
      </p:pic>
    </p:spTree>
    <p:extLst>
      <p:ext uri="{BB962C8B-B14F-4D97-AF65-F5344CB8AC3E}">
        <p14:creationId xmlns:p14="http://schemas.microsoft.com/office/powerpoint/2010/main" val="6314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75841" y="-1280160"/>
            <a:ext cx="16551563" cy="9310254"/>
          </a:xfrm>
        </p:spPr>
      </p:pic>
      <p:sp>
        <p:nvSpPr>
          <p:cNvPr id="3" name="TextBox 2"/>
          <p:cNvSpPr txBox="1"/>
          <p:nvPr/>
        </p:nvSpPr>
        <p:spPr>
          <a:xfrm>
            <a:off x="1246909" y="5735782"/>
            <a:ext cx="10075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 б/н восточнее д. 14, корп. 2, по ул. Партизана Германа, 40-40-16 высажено 7 шт. деревьев ( каштан) </a:t>
            </a:r>
          </a:p>
        </p:txBody>
      </p:sp>
    </p:spTree>
    <p:extLst>
      <p:ext uri="{BB962C8B-B14F-4D97-AF65-F5344CB8AC3E}">
        <p14:creationId xmlns:p14="http://schemas.microsoft.com/office/powerpoint/2010/main" val="33937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181606" y="-1222594"/>
            <a:ext cx="16457330" cy="9252689"/>
          </a:xfrm>
        </p:spPr>
      </p:pic>
    </p:spTree>
    <p:extLst>
      <p:ext uri="{BB962C8B-B14F-4D97-AF65-F5344CB8AC3E}">
        <p14:creationId xmlns:p14="http://schemas.microsoft.com/office/powerpoint/2010/main" val="33597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80" y="-2327547"/>
            <a:ext cx="16307999" cy="10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011680" y="5237018"/>
            <a:ext cx="160103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002060"/>
                </a:solidFill>
              </a:rPr>
              <a:t>сквер б/н на ул. Добровольцев, </a:t>
            </a:r>
            <a:r>
              <a:rPr lang="ru-RU" sz="4000" b="1" i="1" dirty="0" smtClean="0">
                <a:solidFill>
                  <a:srgbClr val="002060"/>
                </a:solidFill>
              </a:rPr>
              <a:t>д.54, 40-40-11 </a:t>
            </a:r>
            <a:r>
              <a:rPr lang="ru-RU" sz="4000" b="1" i="1" dirty="0">
                <a:solidFill>
                  <a:srgbClr val="002060"/>
                </a:solidFill>
              </a:rPr>
              <a:t>высажено </a:t>
            </a:r>
            <a:r>
              <a:rPr lang="ru-RU" sz="4000" b="1" i="1" dirty="0" smtClean="0">
                <a:solidFill>
                  <a:srgbClr val="002060"/>
                </a:solidFill>
              </a:rPr>
              <a:t>24 </a:t>
            </a:r>
            <a:r>
              <a:rPr lang="ru-RU" sz="4000" b="1" i="1" dirty="0">
                <a:solidFill>
                  <a:srgbClr val="002060"/>
                </a:solidFill>
              </a:rPr>
              <a:t>шт. кустарников </a:t>
            </a:r>
            <a:r>
              <a:rPr lang="ru-RU" sz="4000" b="1" i="1" dirty="0" smtClean="0">
                <a:solidFill>
                  <a:srgbClr val="002060"/>
                </a:solidFill>
              </a:rPr>
              <a:t>(</a:t>
            </a:r>
            <a:r>
              <a:rPr lang="ru-RU" sz="4000" b="1" i="1" dirty="0">
                <a:solidFill>
                  <a:srgbClr val="002060"/>
                </a:solidFill>
              </a:rPr>
              <a:t>ч</a:t>
            </a:r>
            <a:r>
              <a:rPr lang="ru-RU" sz="4000" b="1" i="1" dirty="0" smtClean="0">
                <a:solidFill>
                  <a:srgbClr val="002060"/>
                </a:solidFill>
              </a:rPr>
              <a:t>убушник венечный, </a:t>
            </a:r>
            <a:r>
              <a:rPr lang="ru-RU" sz="4000" b="1" i="1" dirty="0">
                <a:solidFill>
                  <a:srgbClr val="002060"/>
                </a:solidFill>
              </a:rPr>
              <a:t>с</a:t>
            </a:r>
            <a:r>
              <a:rPr lang="ru-RU" sz="4000" b="1" i="1" dirty="0" smtClean="0">
                <a:solidFill>
                  <a:srgbClr val="002060"/>
                </a:solidFill>
              </a:rPr>
              <a:t>ирень </a:t>
            </a:r>
            <a:r>
              <a:rPr lang="ru-RU" sz="4000" b="1" i="1" dirty="0">
                <a:solidFill>
                  <a:srgbClr val="002060"/>
                </a:solidFill>
              </a:rPr>
              <a:t>венгерская </a:t>
            </a:r>
            <a:r>
              <a:rPr lang="ru-RU" sz="4000" b="1" i="1" dirty="0" smtClean="0">
                <a:solidFill>
                  <a:srgbClr val="002060"/>
                </a:solidFill>
              </a:rPr>
              <a:t>, </a:t>
            </a:r>
            <a:r>
              <a:rPr lang="ru-RU" sz="4000" b="1" i="1" dirty="0">
                <a:solidFill>
                  <a:srgbClr val="002060"/>
                </a:solidFill>
              </a:rPr>
              <a:t>дерен белый) и </a:t>
            </a:r>
            <a:r>
              <a:rPr lang="ru-RU" sz="4000" b="1" i="1" dirty="0" smtClean="0">
                <a:solidFill>
                  <a:srgbClr val="002060"/>
                </a:solidFill>
              </a:rPr>
              <a:t>36 </a:t>
            </a:r>
            <a:r>
              <a:rPr lang="ru-RU" sz="4000" b="1" i="1" dirty="0">
                <a:solidFill>
                  <a:srgbClr val="002060"/>
                </a:solidFill>
              </a:rPr>
              <a:t>деревьев </a:t>
            </a:r>
            <a:r>
              <a:rPr lang="ru-RU" sz="4000" b="1" i="1" dirty="0" smtClean="0">
                <a:solidFill>
                  <a:srgbClr val="002060"/>
                </a:solidFill>
              </a:rPr>
              <a:t>(</a:t>
            </a:r>
            <a:r>
              <a:rPr lang="ru-RU" sz="4000" b="1" i="1" dirty="0">
                <a:solidFill>
                  <a:srgbClr val="002060"/>
                </a:solidFill>
              </a:rPr>
              <a:t>Л</a:t>
            </a:r>
            <a:r>
              <a:rPr lang="ru-RU" sz="4000" b="1" i="1" dirty="0" smtClean="0">
                <a:solidFill>
                  <a:srgbClr val="002060"/>
                </a:solidFill>
              </a:rPr>
              <a:t>иственница, каштан</a:t>
            </a:r>
            <a:r>
              <a:rPr lang="ru-RU" sz="4000" b="1" i="1" dirty="0">
                <a:solidFill>
                  <a:srgbClr val="002060"/>
                </a:solidFill>
              </a:rPr>
              <a:t>, </a:t>
            </a:r>
            <a:r>
              <a:rPr lang="ru-RU" sz="4000" b="1" i="1" dirty="0" smtClean="0">
                <a:solidFill>
                  <a:srgbClr val="002060"/>
                </a:solidFill>
              </a:rPr>
              <a:t>ива), </a:t>
            </a:r>
            <a:r>
              <a:rPr lang="ru-RU" sz="4000" b="1" i="1" dirty="0">
                <a:solidFill>
                  <a:srgbClr val="002060"/>
                </a:solidFill>
              </a:rPr>
              <a:t>восстановлено </a:t>
            </a:r>
            <a:r>
              <a:rPr lang="ru-RU" sz="4000" b="1" i="1" dirty="0" smtClean="0">
                <a:solidFill>
                  <a:srgbClr val="002060"/>
                </a:solidFill>
              </a:rPr>
              <a:t>4999,5 </a:t>
            </a:r>
            <a:r>
              <a:rPr lang="ru-RU" sz="4000" b="1" i="1" dirty="0">
                <a:solidFill>
                  <a:srgbClr val="002060"/>
                </a:solidFill>
              </a:rPr>
              <a:t>кв. м газонов.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800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568" y="-1656783"/>
            <a:ext cx="16237715" cy="108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988" y="-1828737"/>
            <a:ext cx="16237715" cy="108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SC_323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29047" y="-3011833"/>
            <a:ext cx="20512191" cy="1556253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382386" y="6625242"/>
            <a:ext cx="14447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002060"/>
                </a:solidFill>
              </a:rPr>
              <a:t>сквер б/н между д.40, корп.2, по ул. Добровольцев и д.140, корп.2, по пр. Ветеранов высажено 288 шт. кустарников (сирень обыкновенная, дерен белый) и 8 деревьев ( каштан, клен), восстановлено 4300 кв. м газонов.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_324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5549" y="-1841326"/>
            <a:ext cx="15677804" cy="1138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_324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62298" y="-1891431"/>
            <a:ext cx="15727679" cy="11684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SC_325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8727" y="-1917748"/>
            <a:ext cx="15890734" cy="117632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SC_327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7831" y="-1853852"/>
            <a:ext cx="14044613" cy="101836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SC_325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4560" y="-2318365"/>
            <a:ext cx="16525702" cy="12115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DSC_325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45178" y="-2711246"/>
            <a:ext cx="15910559" cy="120333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160447" y="-267344"/>
            <a:ext cx="16438128" cy="7898421"/>
          </a:xfrm>
        </p:spPr>
      </p:pic>
      <p:sp>
        <p:nvSpPr>
          <p:cNvPr id="5" name="TextBox 4"/>
          <p:cNvSpPr txBox="1"/>
          <p:nvPr/>
        </p:nvSpPr>
        <p:spPr>
          <a:xfrm>
            <a:off x="-1645919" y="5985164"/>
            <a:ext cx="1383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002060"/>
                </a:solidFill>
              </a:rPr>
              <a:t>сквер б/н севернее д. 14, корп. 2, по ул. Партизана Германа, 40-40-48 высажено 8 шт. деревьев (ива) </a:t>
            </a:r>
          </a:p>
        </p:txBody>
      </p:sp>
    </p:spTree>
    <p:extLst>
      <p:ext uri="{BB962C8B-B14F-4D97-AF65-F5344CB8AC3E}">
        <p14:creationId xmlns:p14="http://schemas.microsoft.com/office/powerpoint/2010/main" val="5816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149</Words>
  <Application>Microsoft Office PowerPoint</Application>
  <PresentationFormat>Произвольный</PresentationFormat>
  <Paragraphs>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Secret</dc:creator>
  <cp:lastModifiedBy>Виктор</cp:lastModifiedBy>
  <cp:revision>34</cp:revision>
  <cp:lastPrinted>2021-10-06T07:31:16Z</cp:lastPrinted>
  <dcterms:created xsi:type="dcterms:W3CDTF">2021-09-30T08:48:43Z</dcterms:created>
  <dcterms:modified xsi:type="dcterms:W3CDTF">2021-11-30T14:06:31Z</dcterms:modified>
</cp:coreProperties>
</file>